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9" r:id="rId2"/>
    <p:sldId id="311" r:id="rId3"/>
    <p:sldId id="312" r:id="rId4"/>
    <p:sldId id="313" r:id="rId5"/>
    <p:sldId id="314" r:id="rId6"/>
    <p:sldId id="310" r:id="rId7"/>
    <p:sldId id="315" r:id="rId8"/>
    <p:sldId id="305" r:id="rId9"/>
    <p:sldId id="306" r:id="rId10"/>
    <p:sldId id="285" r:id="rId11"/>
    <p:sldId id="317" r:id="rId12"/>
    <p:sldId id="31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7"/>
    <p:restoredTop sz="94656"/>
  </p:normalViewPr>
  <p:slideViewPr>
    <p:cSldViewPr>
      <p:cViewPr>
        <p:scale>
          <a:sx n="116" d="100"/>
          <a:sy n="116" d="100"/>
        </p:scale>
        <p:origin x="304" y="-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7A82BC-2582-F340-AF8E-C25790EE92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54F144-E358-A644-83C0-EE5A8BC4E7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DD86C05-5914-7948-934A-2F75B7872B5E}" type="datetimeFigureOut">
              <a:rPr lang="en-US" altLang="en-US"/>
              <a:pPr>
                <a:defRPr/>
              </a:pPr>
              <a:t>10/22/18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F8709-A8E7-3249-956E-99D81E7EA3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FD284-E7AE-4847-B35D-B6823BE06D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039A294-737B-7B49-95D7-043D95164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C91BD4-B42B-B84B-96EF-A899654C1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D64321-6754-5641-A89B-DBACF8BD94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5FED12B-3763-234A-8D2A-12C87924E493}" type="datetimeFigureOut">
              <a:rPr lang="en-US" altLang="en-US"/>
              <a:pPr>
                <a:defRPr/>
              </a:pPr>
              <a:t>10/22/18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ECBBD10-C3E4-1F4B-A130-81B5A7C415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239B6A4-0FE5-F543-8F01-DF4F9E6B5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E5A8C-0C5C-BA49-A6F9-1DE682F2457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CEF40-8DE3-6246-921A-CA4D4E3D0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CC5F5E5-F3ED-254D-8E82-BFB832F8F7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7857F3-4A30-4B48-8948-93AD714559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6A2D45-0422-6E4A-A839-25CDB9360C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2FE1A1-F042-344D-952F-043567E72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4808F-CEC9-5C4F-94A5-185FEC9CAC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1079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4179B-00F3-6D4E-B402-36A467E1F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F99B8F-F853-ED41-B30D-074E58D5F9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8B0C6D-98EF-4547-904A-4425E122D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333F8-2B51-7247-81A9-824F65220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825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F8732-D348-8E4A-B99A-F85274EB8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7AEE92-96C5-724F-B38A-C8CC58070C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3743F5-D80E-B64D-8D90-C98FB8939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9AB8-BB5F-2B43-BB4C-A5342C3A3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8385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067E38-759E-C44E-B930-6E7CD6E69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D93CDE-B249-A644-BB67-67531A6A22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3E95EA-1A83-F24E-9E1F-8732F3F7FF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207AB-9D4E-4741-95AD-1459132B30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58194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16EEC9-F057-9B45-B8D5-CD26CBB3E6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B48D2C-C310-4D4D-9B37-87C426F59C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70DFD7-D180-064A-9E12-8731893A8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DB827-300B-C043-AB2A-4FDFCDAF8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2115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43EA96-AEF9-384C-B8E7-BF83EF3CB8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896F5D-B7DC-5E4D-AF06-2FC8A77188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DF664B-1310-924D-B05B-24A2EB943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CAABC-C7E9-E746-9532-15A82A554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2439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62DCF29-8088-D04E-AB3A-BA4E6F4F47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F29E020-BD3F-344D-B77A-7505A454C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B77328-45AD-C245-9B2F-5403E21DE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227D-E5E5-544F-9CD4-F3A71498C2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7995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78BFE0C-37FF-4148-9DE9-8C89C0D9E9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D65FD1-097C-F947-ACF7-C90ED8DF0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DD7AD68-C214-324A-B597-73B7D3F3D2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8936F-4B6E-A741-B14F-BE460A013C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8028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80E358-B67E-3649-8A80-08553A0687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43D155-E86B-8348-908F-682EB7747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33CAD1-FD8B-D447-8652-3E16260882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B502-BCA4-D84B-9311-105CA491E9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717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05479A-674E-504A-8394-E1EDE451C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B195CB-0CAD-9F4D-BDA3-0D74025ED7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9C833-26CD-EA48-B8D3-C39129961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9E3F-742D-0E45-AFED-4CCF3E7130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2694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503010-9950-CE4B-8943-C75D93293C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661843-AAB5-B141-9F34-702FBCBE18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39D66A-452D-F548-AC7A-5B7C76629E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EC7CC-8609-0C41-8CA5-73325D0F9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5032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484BA8-2EBA-D34F-B21D-456AEF20F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DE5A64-25C2-4245-927C-89E7616EB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EB531A-F086-8B4C-85BF-F579E6D6B6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508EA54-2268-CE40-8255-0FF229A495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BC07E2-5854-2549-B5A6-4FE2B87B3A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8F92512-FA7E-974D-BA6B-311B728869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FAAF2414-5B0A-2046-84E8-87F8FF427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4 Section 1</a:t>
            </a:r>
          </a:p>
        </p:txBody>
      </p:sp>
      <p:sp>
        <p:nvSpPr>
          <p:cNvPr id="15362" name="Subtitle 1">
            <a:extLst>
              <a:ext uri="{FF2B5EF4-FFF2-40B4-BE49-F238E27FC236}">
                <a16:creationId xmlns:a16="http://schemas.microsoft.com/office/drawing/2014/main" id="{373A2361-AC3E-774C-8C36-2CDC2CB08E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/>
              <a:t>Solving Linear Inequalities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8ED9-09A6-5642-9BEB-04EF0BD4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5766B-FC6D-4948-9AC1-F2FA0F482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Inequality Symbols</a:t>
            </a:r>
          </a:p>
          <a:p>
            <a:r>
              <a:rPr lang="en-US" dirty="0"/>
              <a:t>Inequality Solutions</a:t>
            </a:r>
          </a:p>
          <a:p>
            <a:r>
              <a:rPr lang="en-US" dirty="0"/>
              <a:t>Solving inequalities</a:t>
            </a:r>
          </a:p>
        </p:txBody>
      </p:sp>
    </p:spTree>
    <p:extLst>
      <p:ext uri="{BB962C8B-B14F-4D97-AF65-F5344CB8AC3E}">
        <p14:creationId xmlns:p14="http://schemas.microsoft.com/office/powerpoint/2010/main" val="396114844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9360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4BD2-ED9B-C64D-809F-4E0D0A2F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1F2C9-B092-D146-B12F-5E6EBDA48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&gt;  greater than</a:t>
            </a:r>
          </a:p>
          <a:p>
            <a:r>
              <a:rPr lang="en-US" dirty="0"/>
              <a:t>≥  greater than or equal to</a:t>
            </a:r>
          </a:p>
          <a:p>
            <a:r>
              <a:rPr lang="en-US" dirty="0"/>
              <a:t>&lt;  less than</a:t>
            </a:r>
          </a:p>
          <a:p>
            <a:r>
              <a:rPr lang="en-US" dirty="0"/>
              <a:t>≤  less than or equal to</a:t>
            </a:r>
          </a:p>
        </p:txBody>
      </p:sp>
    </p:spTree>
    <p:extLst>
      <p:ext uri="{BB962C8B-B14F-4D97-AF65-F5344CB8AC3E}">
        <p14:creationId xmlns:p14="http://schemas.microsoft.com/office/powerpoint/2010/main" val="10916534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DFC5D-A3AB-9642-B5C0-98CA56CC7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2CA05-3E8A-9741-9BA8-0C3E7AB4F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True/False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&gt;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&gt; 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 ≥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 &lt;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 ≤ 3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314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F326D-CB8C-E040-AE58-BF054F788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9339-F610-974E-8DBC-731586FE5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inequality in one variable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Placing an inequality symbol between a linear expression (mx + b) and a constant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Solving an Inequality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Finding the set of numbers that make the inequality true. Theses numbers are called </a:t>
            </a:r>
            <a:r>
              <a:rPr lang="en-US" b="1" dirty="0"/>
              <a:t>solutions </a:t>
            </a:r>
            <a:r>
              <a:rPr lang="en-US" dirty="0"/>
              <a:t>and</a:t>
            </a:r>
            <a:r>
              <a:rPr lang="en-US" b="1" dirty="0"/>
              <a:t> satisfy </a:t>
            </a:r>
            <a:r>
              <a:rPr lang="en-US" dirty="0"/>
              <a:t>the inequality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8937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69E8E-9C35-AD4F-A715-10A24529D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of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1FF2-93A4-4A40-AD93-E2359EE05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3x – 5 &gt; -17</a:t>
            </a:r>
          </a:p>
          <a:p>
            <a:endParaRPr lang="en-US" dirty="0"/>
          </a:p>
          <a:p>
            <a:r>
              <a:rPr lang="en-US" dirty="0"/>
              <a:t>2x – 4 &lt; x + 5</a:t>
            </a:r>
          </a:p>
        </p:txBody>
      </p:sp>
    </p:spTree>
    <p:extLst>
      <p:ext uri="{BB962C8B-B14F-4D97-AF65-F5344CB8AC3E}">
        <p14:creationId xmlns:p14="http://schemas.microsoft.com/office/powerpoint/2010/main" val="264234511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281E2917-B234-F440-BD6C-8AC2A3AA4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Solve like an Equation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54228C75-38ED-6A42-9754-521CE11B98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Just remember:</a:t>
            </a:r>
          </a:p>
          <a:p>
            <a:pPr marL="0" indent="0">
              <a:buFontTx/>
              <a:buNone/>
            </a:pPr>
            <a:r>
              <a:rPr lang="en-US" altLang="en-US"/>
              <a:t>	If you multiply or divide by a negative number, point the inequality symbol the other way.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6DF9-5863-DE47-9FAE-49E10D98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the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7E1-9B52-494F-B1E5-4E36C54BA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3x – 5 &gt; - 17</a:t>
            </a:r>
          </a:p>
          <a:p>
            <a:endParaRPr lang="en-US" dirty="0"/>
          </a:p>
          <a:p>
            <a:r>
              <a:rPr lang="en-US" dirty="0"/>
              <a:t>-2x – 4 &lt; x + 5</a:t>
            </a:r>
          </a:p>
          <a:p>
            <a:endParaRPr lang="en-US" dirty="0"/>
          </a:p>
          <a:p>
            <a:r>
              <a:rPr lang="en-US" dirty="0"/>
              <a:t>Graph the solutions on the number line.</a:t>
            </a:r>
          </a:p>
        </p:txBody>
      </p:sp>
    </p:spTree>
    <p:extLst>
      <p:ext uri="{BB962C8B-B14F-4D97-AF65-F5344CB8AC3E}">
        <p14:creationId xmlns:p14="http://schemas.microsoft.com/office/powerpoint/2010/main" val="421281179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2DE4E5C4-1EB3-2347-8DB8-28DB8D816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Solve and graph the solution set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09EF9BD4-749D-794E-8353-B743ABF30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R"/>
            </a:pPr>
            <a:r>
              <a:rPr lang="en-US" altLang="en-US" dirty="0"/>
              <a:t>2x + 5 &lt; 17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18x + 45 ≥ 12x – 8</a:t>
            </a:r>
          </a:p>
          <a:p>
            <a:pPr marL="514350" indent="-514350">
              <a:buFontTx/>
              <a:buAutoNum type="arabicParenR"/>
            </a:pPr>
            <a:endParaRPr lang="en-US" altLang="en-US" dirty="0"/>
          </a:p>
          <a:p>
            <a:pPr marL="514350" indent="-514350">
              <a:buFontTx/>
              <a:buAutoNum type="arabicParenR"/>
            </a:pPr>
            <a:r>
              <a:rPr lang="en-US" altLang="en-US" dirty="0"/>
              <a:t>8(x + 1) ≤ 7(x + 5) + x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A7033768-FEB7-2346-9E82-403AC058D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Unusual Solutions Sets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E37DA15D-D755-DF42-98A4-2C7574FEF5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altLang="en-US" dirty="0"/>
              <a:t> 2(x + 4) &gt; 2x + 3</a:t>
            </a:r>
          </a:p>
          <a:p>
            <a:pPr marL="514350" indent="-514350">
              <a:buFont typeface="+mj-lt"/>
              <a:buAutoNum type="alphaLcParenR"/>
            </a:pPr>
            <a:endParaRPr lang="en-US" altLang="en-US" dirty="0"/>
          </a:p>
          <a:p>
            <a:pPr marL="514350" indent="-514350">
              <a:buFont typeface="+mj-lt"/>
              <a:buAutoNum type="alphaLcParenR"/>
            </a:pPr>
            <a:r>
              <a:rPr lang="en-US" altLang="en-US" dirty="0"/>
              <a:t> x + 7 ≤ x - 2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201</Words>
  <Application>Microsoft Macintosh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ＭＳ Ｐゴシック</vt:lpstr>
      <vt:lpstr>Calibri</vt:lpstr>
      <vt:lpstr>Blank Presentation</vt:lpstr>
      <vt:lpstr>Chapter 4 Section 1</vt:lpstr>
      <vt:lpstr>Inequalities</vt:lpstr>
      <vt:lpstr>Practice</vt:lpstr>
      <vt:lpstr>Inequality</vt:lpstr>
      <vt:lpstr>Sample of Inequalities</vt:lpstr>
      <vt:lpstr>Solve like an Equation</vt:lpstr>
      <vt:lpstr>Solve the equality</vt:lpstr>
      <vt:lpstr>Solve and graph the solution set</vt:lpstr>
      <vt:lpstr>Unusual Solutions Sets</vt:lpstr>
      <vt:lpstr>PowerPoint Presentation</vt:lpstr>
      <vt:lpstr>Summary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63</cp:revision>
  <dcterms:created xsi:type="dcterms:W3CDTF">2010-04-27T21:18:35Z</dcterms:created>
  <dcterms:modified xsi:type="dcterms:W3CDTF">2018-10-23T04:54:23Z</dcterms:modified>
</cp:coreProperties>
</file>