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00" r:id="rId2"/>
    <p:sldId id="296" r:id="rId3"/>
    <p:sldId id="297" r:id="rId4"/>
    <p:sldId id="298" r:id="rId5"/>
    <p:sldId id="294" r:id="rId6"/>
    <p:sldId id="278" r:id="rId7"/>
    <p:sldId id="282" r:id="rId8"/>
    <p:sldId id="283" r:id="rId9"/>
    <p:sldId id="284" r:id="rId10"/>
    <p:sldId id="291" r:id="rId11"/>
    <p:sldId id="292" r:id="rId12"/>
    <p:sldId id="293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232"/>
    <p:restoredTop sz="94428"/>
  </p:normalViewPr>
  <p:slideViewPr>
    <p:cSldViewPr>
      <p:cViewPr varScale="1">
        <p:scale>
          <a:sx n="90" d="100"/>
          <a:sy n="90" d="100"/>
        </p:scale>
        <p:origin x="200" y="5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4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image" Target="../media/image5.emf"/><Relationship Id="rId4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A0FB1F9-9C82-DC45-BD12-7DF65768989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C63A4A-6BA6-0240-958E-7A57B690673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3814E3E-A62F-8D4E-B6A2-3DFA3B19A793}" type="datetimeFigureOut">
              <a:rPr lang="en-US" altLang="en-US"/>
              <a:pPr/>
              <a:t>10/3/18</a:t>
            </a:fld>
            <a:endParaRPr lang="en-US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A7EE3B-E872-1C4E-A18B-E9ACBDF8263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11D71C-7359-2E47-A2FE-BA05D991676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9238240-F8F8-DB46-A734-87AC5AA82E7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EF5FD61-580D-8047-80D0-512DC6FC713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6A4BDC-861C-AD41-9A5C-03246EA0130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DBAA929-2735-9441-A464-AAADD99962F9}" type="datetimeFigureOut">
              <a:rPr lang="en-US" altLang="en-US"/>
              <a:pPr/>
              <a:t>10/3/18</a:t>
            </a:fld>
            <a:endParaRPr lang="en-US" alt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2493B58-ABBD-7749-8F8A-5E504474AA8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AFAEC0F-32C2-C943-BC8D-ED5DF06DFC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DB919D-E887-B24E-BBB4-7A4BF90E29E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556C45-7111-5149-92E2-2B1FF8328B6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C2AFFB8-4938-7C4C-80C3-F75BD1C192E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38EE16-A7A9-C34B-8DDA-F8FA07CF7D76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7053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C40FE07-0A7D-324E-B0BC-6AD82358A4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9381A97-4E40-844D-ABC3-E8B007A755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8F7FEA4-1C34-8C4D-842A-ABDAAC9471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D77169-E7D7-8448-AEDF-BC7FA812672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2015488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763CDEA-7145-4A4D-AF8D-8746D59109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0FFDC43-877C-184A-B138-8007EF8DA0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51791C-6171-3041-8629-DF94ECE6D2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379A75-04D1-BA42-826A-F67D7629B5D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2920575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A4168AC-D48D-6B41-8EC7-6E667B478D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6B71750-691E-4E4F-AAD7-19005A52C5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686F928-BA69-7F4C-ACCA-3992D32B44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4D7770-55B6-9044-BE00-B11F8BF7420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8036999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89C7A0B-7E38-7C44-8DCE-C2142FE052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DD00103-D125-6844-B3E0-D55EBCFB76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C66FA8E-8C48-6842-B069-6CA39CB2F9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65C7E8-FF3F-C94D-9A4A-F668B71FF28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4819348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15C17A9-FF55-2B42-8F6D-7BDA465F8E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4C27349-94A4-6A49-8A3E-7B6367125A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FD2AE4C-6792-034B-8AD7-E72C88911F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521A1D-BC32-494A-ABC5-1C4125EE445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9557412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272C8A4-AB96-FD43-A6CE-1590816D1D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036642F-A2CB-8E45-BD34-B69D903218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02561B-1223-EF4C-A3B3-69F5BEFDE9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5D892F-D348-254D-8B4A-F3E57AD7864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1583854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9520C91-C5CE-3944-A3B4-FC2FEF0B9E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F7017A2-5916-F444-9089-F8788DBFF0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D48C87D-C839-694E-A025-DB65F50545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5133EC-ED51-D549-9F29-4F2DAD0705C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0678299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F9EECFF-69ED-304A-89F3-E7DD99C04A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5675241-EB53-384F-93ED-09F5AE65C0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D8C7FE2-6054-5D4C-A3BB-37E39D98A5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26866E-EB72-BC47-94CB-F75C2D55C2F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3118212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ADD6FC5-A253-5043-ABB9-77ECD6E330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5DFD769-7500-0746-A878-05132E0DF5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7B2C3CC-5E6F-2143-AC56-5D3F01B4A4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4F595B-FDD4-E545-9147-A7EC60B5254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6938157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B8E1AEF-024C-F340-8F6F-32CE4141EE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7AD0A55-34EE-BC4B-AD6B-581EC84A9F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7C0083-E3A1-A944-9473-002E5F65C0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6A29F6-DFE0-B946-A5C8-8F62C25DAEC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9231131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B072D4D-5C3F-FE4B-97E1-A2FA020366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D00B962-E9F0-B84A-A6B7-7B8A1DE18A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2A47F59-43FE-8445-9100-568E84F4FC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7D779A-D427-DE41-8F6E-A7F9338B8AA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8540604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6151715-E5EF-BF4C-875E-9E2AD9B22B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26A8F8D-EEF5-6C4F-9166-B7CE9D0E52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4A11763-97C7-434C-BE73-49B6CB08968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F064FC6-E9AF-7841-B074-077E2846554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521DAB8-FD92-9144-89AC-C6A9D05D4C6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B172649-B6F6-8349-991E-B02972AFD64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emf"/><Relationship Id="rId5" Type="http://schemas.openxmlformats.org/officeDocument/2006/relationships/image" Target="../media/image1.e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8.emf"/><Relationship Id="rId4" Type="http://schemas.openxmlformats.org/officeDocument/2006/relationships/image" Target="../media/image5.emf"/><Relationship Id="rId9" Type="http://schemas.openxmlformats.org/officeDocument/2006/relationships/oleObject" Target="../embeddings/oleObject8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0D1E4D28-9D32-DF49-BA54-C0AEE1F08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Simplify the following</a:t>
            </a:r>
          </a:p>
        </p:txBody>
      </p:sp>
      <p:sp>
        <p:nvSpPr>
          <p:cNvPr id="15362" name="Content Placeholder 2">
            <a:extLst>
              <a:ext uri="{FF2B5EF4-FFF2-40B4-BE49-F238E27FC236}">
                <a16:creationId xmlns:a16="http://schemas.microsoft.com/office/drawing/2014/main" id="{580D47E3-AC04-A54A-9AC5-BAB5D4254D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Tx/>
              <a:buAutoNum type="arabicParenR"/>
            </a:pPr>
            <a:r>
              <a:rPr lang="en-US" altLang="en-US"/>
              <a:t>  5</a:t>
            </a:r>
          </a:p>
          <a:p>
            <a:pPr marL="514350" indent="-514350">
              <a:buFontTx/>
              <a:buAutoNum type="arabicParenR"/>
            </a:pPr>
            <a:endParaRPr lang="en-US" altLang="en-US"/>
          </a:p>
          <a:p>
            <a:pPr marL="514350" indent="-514350">
              <a:buFontTx/>
              <a:buAutoNum type="arabicParenR"/>
            </a:pPr>
            <a:r>
              <a:rPr lang="en-US" altLang="en-US"/>
              <a:t> </a:t>
            </a:r>
          </a:p>
          <a:p>
            <a:pPr marL="514350" indent="-514350">
              <a:buFontTx/>
              <a:buAutoNum type="arabicParenR"/>
            </a:pPr>
            <a:endParaRPr lang="en-US" altLang="en-US"/>
          </a:p>
          <a:p>
            <a:pPr marL="514350" indent="-514350">
              <a:buFontTx/>
              <a:buAutoNum type="arabicParenR"/>
            </a:pPr>
            <a:r>
              <a:rPr lang="en-US" altLang="en-US"/>
              <a:t> </a:t>
            </a:r>
          </a:p>
          <a:p>
            <a:pPr marL="514350" indent="-514350">
              <a:buFontTx/>
              <a:buAutoNum type="arabicParenR"/>
            </a:pPr>
            <a:endParaRPr lang="en-US" altLang="en-US"/>
          </a:p>
          <a:p>
            <a:pPr marL="514350" indent="-514350">
              <a:buFontTx/>
              <a:buAutoNum type="arabicParenR"/>
            </a:pPr>
            <a:r>
              <a:rPr lang="en-US" altLang="en-US"/>
              <a:t>      </a:t>
            </a:r>
          </a:p>
        </p:txBody>
      </p:sp>
      <p:graphicFrame>
        <p:nvGraphicFramePr>
          <p:cNvPr id="15363" name="Object 3">
            <a:extLst>
              <a:ext uri="{FF2B5EF4-FFF2-40B4-BE49-F238E27FC236}">
                <a16:creationId xmlns:a16="http://schemas.microsoft.com/office/drawing/2014/main" id="{3E12291C-45A5-7C42-A0DA-99547DEEB9D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97050" y="2006600"/>
          <a:ext cx="3683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4" imgW="368300" imgH="431800" progId="Equation.DSMT4">
                  <p:embed/>
                </p:oleObj>
              </mc:Choice>
              <mc:Fallback>
                <p:oleObj name="Equation" r:id="rId4" imgW="368300" imgH="431800" progId="Equation.DSMT4">
                  <p:embed/>
                  <p:pic>
                    <p:nvPicPr>
                      <p:cNvPr id="15363" name="Object 3">
                        <a:extLst>
                          <a:ext uri="{FF2B5EF4-FFF2-40B4-BE49-F238E27FC236}">
                            <a16:creationId xmlns:a16="http://schemas.microsoft.com/office/drawing/2014/main" id="{3E12291C-45A5-7C42-A0DA-99547DEEB9D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7050" y="2006600"/>
                        <a:ext cx="3683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4" name="Object 4">
            <a:extLst>
              <a:ext uri="{FF2B5EF4-FFF2-40B4-BE49-F238E27FC236}">
                <a16:creationId xmlns:a16="http://schemas.microsoft.com/office/drawing/2014/main" id="{9AA6E953-85FC-224C-8BE0-C94C190881E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71600" y="3048000"/>
          <a:ext cx="10922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6" imgW="1092200" imgH="876300" progId="Equation.DSMT4">
                  <p:embed/>
                </p:oleObj>
              </mc:Choice>
              <mc:Fallback>
                <p:oleObj name="Equation" r:id="rId6" imgW="1092200" imgH="876300" progId="Equation.DSMT4">
                  <p:embed/>
                  <p:pic>
                    <p:nvPicPr>
                      <p:cNvPr id="15364" name="Object 4">
                        <a:extLst>
                          <a:ext uri="{FF2B5EF4-FFF2-40B4-BE49-F238E27FC236}">
                            <a16:creationId xmlns:a16="http://schemas.microsoft.com/office/drawing/2014/main" id="{9AA6E953-85FC-224C-8BE0-C94C190881E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048000"/>
                        <a:ext cx="1092200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5" name="Object 5">
            <a:extLst>
              <a:ext uri="{FF2B5EF4-FFF2-40B4-BE49-F238E27FC236}">
                <a16:creationId xmlns:a16="http://schemas.microsoft.com/office/drawing/2014/main" id="{52E468AE-CBBB-184F-8480-E17D4A7CFAC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47800" y="4419600"/>
          <a:ext cx="3810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8" imgW="381000" imgH="355600" progId="Equation.DSMT4">
                  <p:embed/>
                </p:oleObj>
              </mc:Choice>
              <mc:Fallback>
                <p:oleObj name="Equation" r:id="rId8" imgW="381000" imgH="355600" progId="Equation.DSMT4">
                  <p:embed/>
                  <p:pic>
                    <p:nvPicPr>
                      <p:cNvPr id="15365" name="Object 5">
                        <a:extLst>
                          <a:ext uri="{FF2B5EF4-FFF2-40B4-BE49-F238E27FC236}">
                            <a16:creationId xmlns:a16="http://schemas.microsoft.com/office/drawing/2014/main" id="{52E468AE-CBBB-184F-8480-E17D4A7CFAC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419600"/>
                        <a:ext cx="3810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6" name="Object 6">
            <a:extLst>
              <a:ext uri="{FF2B5EF4-FFF2-40B4-BE49-F238E27FC236}">
                <a16:creationId xmlns:a16="http://schemas.microsoft.com/office/drawing/2014/main" id="{AC55D9F6-6E81-264B-A120-216E03E2334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47800" y="5410200"/>
          <a:ext cx="6350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10" imgW="635000" imgH="787400" progId="Equation.DSMT4">
                  <p:embed/>
                </p:oleObj>
              </mc:Choice>
              <mc:Fallback>
                <p:oleObj name="Equation" r:id="rId10" imgW="635000" imgH="787400" progId="Equation.DSMT4">
                  <p:embed/>
                  <p:pic>
                    <p:nvPicPr>
                      <p:cNvPr id="15366" name="Object 6">
                        <a:extLst>
                          <a:ext uri="{FF2B5EF4-FFF2-40B4-BE49-F238E27FC236}">
                            <a16:creationId xmlns:a16="http://schemas.microsoft.com/office/drawing/2014/main" id="{AC55D9F6-6E81-264B-A120-216E03E2334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5410200"/>
                        <a:ext cx="635000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98926379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3">
            <a:extLst>
              <a:ext uri="{FF2B5EF4-FFF2-40B4-BE49-F238E27FC236}">
                <a16:creationId xmlns:a16="http://schemas.microsoft.com/office/drawing/2014/main" id="{F91D4DE3-60AA-A44B-BF85-B670EA8BC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Use the table and find the values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1C4542B6-3A3F-9B42-B53F-8C5BC2620C1C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1066800" y="1981200"/>
          <a:ext cx="3276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8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8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i="0" baseline="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f(x)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3814" name="Content Placeholder 6">
            <a:extLst>
              <a:ext uri="{FF2B5EF4-FFF2-40B4-BE49-F238E27FC236}">
                <a16:creationId xmlns:a16="http://schemas.microsoft.com/office/drawing/2014/main" id="{94CDDB1E-923C-494E-8C35-7BCDFB18F26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en-US" dirty="0"/>
              <a:t>5) f(-2)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en-US" altLang="en-US" dirty="0"/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en-US" dirty="0"/>
              <a:t>6) f(2)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en-US" altLang="en-US" dirty="0"/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en-US" dirty="0"/>
              <a:t>7) What value of x is f(x) = 9 ?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0566F-EA69-DB44-A218-82B541382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EC7C27-BB6A-A24E-9493-47B8B23CA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Ordered pairs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Function notation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Table of values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Graph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63011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>
            <a:extLst>
              <a:ext uri="{FF2B5EF4-FFF2-40B4-BE49-F238E27FC236}">
                <a16:creationId xmlns:a16="http://schemas.microsoft.com/office/drawing/2014/main" id="{2AC53A91-4305-2448-B583-6B26C7A64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Simplify</a:t>
            </a:r>
          </a:p>
        </p:txBody>
      </p:sp>
      <p:sp>
        <p:nvSpPr>
          <p:cNvPr id="16386" name="Content Placeholder 2">
            <a:extLst>
              <a:ext uri="{FF2B5EF4-FFF2-40B4-BE49-F238E27FC236}">
                <a16:creationId xmlns:a16="http://schemas.microsoft.com/office/drawing/2014/main" id="{4FFF763E-DBFA-BE4E-8A62-E2A8A674BF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/>
              <a:t>5)  </a:t>
            </a:r>
          </a:p>
          <a:p>
            <a:pPr marL="0" indent="0">
              <a:buFontTx/>
              <a:buNone/>
            </a:pPr>
            <a:endParaRPr lang="en-US" altLang="en-US"/>
          </a:p>
          <a:p>
            <a:pPr marL="0" indent="0">
              <a:buFontTx/>
              <a:buNone/>
            </a:pPr>
            <a:r>
              <a:rPr lang="en-US" altLang="en-US"/>
              <a:t>6) </a:t>
            </a:r>
          </a:p>
          <a:p>
            <a:pPr marL="0" indent="0">
              <a:buFontTx/>
              <a:buNone/>
            </a:pPr>
            <a:endParaRPr lang="en-US" altLang="en-US"/>
          </a:p>
          <a:p>
            <a:pPr marL="0" indent="0">
              <a:buFontTx/>
              <a:buNone/>
            </a:pPr>
            <a:r>
              <a:rPr lang="en-US" altLang="en-US"/>
              <a:t>7)</a:t>
            </a:r>
          </a:p>
          <a:p>
            <a:pPr marL="0" indent="0">
              <a:buFontTx/>
              <a:buNone/>
            </a:pPr>
            <a:endParaRPr lang="en-US" altLang="en-US"/>
          </a:p>
          <a:p>
            <a:pPr marL="0" indent="0">
              <a:buFontTx/>
              <a:buNone/>
            </a:pPr>
            <a:r>
              <a:rPr lang="en-US" altLang="en-US"/>
              <a:t>8)         </a:t>
            </a:r>
          </a:p>
        </p:txBody>
      </p:sp>
      <p:graphicFrame>
        <p:nvGraphicFramePr>
          <p:cNvPr id="16387" name="Object 3">
            <a:extLst>
              <a:ext uri="{FF2B5EF4-FFF2-40B4-BE49-F238E27FC236}">
                <a16:creationId xmlns:a16="http://schemas.microsoft.com/office/drawing/2014/main" id="{F5B18195-0904-1045-A068-9C88405D63C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89050" y="1905000"/>
          <a:ext cx="8001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3" imgW="800100" imgH="635000" progId="Equation.DSMT4">
                  <p:embed/>
                </p:oleObj>
              </mc:Choice>
              <mc:Fallback>
                <p:oleObj name="Equation" r:id="rId3" imgW="800100" imgH="635000" progId="Equation.DSMT4">
                  <p:embed/>
                  <p:pic>
                    <p:nvPicPr>
                      <p:cNvPr id="16387" name="Object 3">
                        <a:extLst>
                          <a:ext uri="{FF2B5EF4-FFF2-40B4-BE49-F238E27FC236}">
                            <a16:creationId xmlns:a16="http://schemas.microsoft.com/office/drawing/2014/main" id="{F5B18195-0904-1045-A068-9C88405D63C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9050" y="1905000"/>
                        <a:ext cx="800100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8" name="Object 4">
            <a:extLst>
              <a:ext uri="{FF2B5EF4-FFF2-40B4-BE49-F238E27FC236}">
                <a16:creationId xmlns:a16="http://schemas.microsoft.com/office/drawing/2014/main" id="{1803BE85-9D1E-AD46-ABD6-57FDBBB7125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71600" y="3124200"/>
          <a:ext cx="10033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5" imgW="1003300" imgH="635000" progId="Equation.DSMT4">
                  <p:embed/>
                </p:oleObj>
              </mc:Choice>
              <mc:Fallback>
                <p:oleObj name="Equation" r:id="rId5" imgW="1003300" imgH="635000" progId="Equation.DSMT4">
                  <p:embed/>
                  <p:pic>
                    <p:nvPicPr>
                      <p:cNvPr id="16388" name="Object 4">
                        <a:extLst>
                          <a:ext uri="{FF2B5EF4-FFF2-40B4-BE49-F238E27FC236}">
                            <a16:creationId xmlns:a16="http://schemas.microsoft.com/office/drawing/2014/main" id="{1803BE85-9D1E-AD46-ABD6-57FDBBB7125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124200"/>
                        <a:ext cx="1003300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9" name="Object 5">
            <a:extLst>
              <a:ext uri="{FF2B5EF4-FFF2-40B4-BE49-F238E27FC236}">
                <a16:creationId xmlns:a16="http://schemas.microsoft.com/office/drawing/2014/main" id="{6D255F1B-4EC7-7945-8A1F-83B3607D8FE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5400" y="4114800"/>
          <a:ext cx="1155700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7" imgW="1155700" imgH="1041400" progId="Equation.DSMT4">
                  <p:embed/>
                </p:oleObj>
              </mc:Choice>
              <mc:Fallback>
                <p:oleObj name="Equation" r:id="rId7" imgW="1155700" imgH="1041400" progId="Equation.DSMT4">
                  <p:embed/>
                  <p:pic>
                    <p:nvPicPr>
                      <p:cNvPr id="16389" name="Object 5">
                        <a:extLst>
                          <a:ext uri="{FF2B5EF4-FFF2-40B4-BE49-F238E27FC236}">
                            <a16:creationId xmlns:a16="http://schemas.microsoft.com/office/drawing/2014/main" id="{6D255F1B-4EC7-7945-8A1F-83B3607D8FE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114800"/>
                        <a:ext cx="1155700" cy="104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0" name="Object 6">
            <a:extLst>
              <a:ext uri="{FF2B5EF4-FFF2-40B4-BE49-F238E27FC236}">
                <a16:creationId xmlns:a16="http://schemas.microsoft.com/office/drawing/2014/main" id="{7A241AE1-E805-1948-AE2B-487D24747A3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71600" y="5410200"/>
          <a:ext cx="1600200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9" imgW="1600200" imgH="1041400" progId="Equation.DSMT4">
                  <p:embed/>
                </p:oleObj>
              </mc:Choice>
              <mc:Fallback>
                <p:oleObj name="Equation" r:id="rId9" imgW="1600200" imgH="1041400" progId="Equation.DSMT4">
                  <p:embed/>
                  <p:pic>
                    <p:nvPicPr>
                      <p:cNvPr id="16390" name="Object 6">
                        <a:extLst>
                          <a:ext uri="{FF2B5EF4-FFF2-40B4-BE49-F238E27FC236}">
                            <a16:creationId xmlns:a16="http://schemas.microsoft.com/office/drawing/2014/main" id="{7A241AE1-E805-1948-AE2B-487D24747A3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5410200"/>
                        <a:ext cx="1600200" cy="104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1977609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>
            <a:extLst>
              <a:ext uri="{FF2B5EF4-FFF2-40B4-BE49-F238E27FC236}">
                <a16:creationId xmlns:a16="http://schemas.microsoft.com/office/drawing/2014/main" id="{72D1ECC6-FBB3-074B-ABB0-296A21802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Solve the equation</a:t>
            </a:r>
          </a:p>
        </p:txBody>
      </p:sp>
      <p:sp>
        <p:nvSpPr>
          <p:cNvPr id="17410" name="Content Placeholder 2">
            <a:extLst>
              <a:ext uri="{FF2B5EF4-FFF2-40B4-BE49-F238E27FC236}">
                <a16:creationId xmlns:a16="http://schemas.microsoft.com/office/drawing/2014/main" id="{44A4C644-9389-F14F-815B-71D067664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/>
              <a:t>9) 3(x – 2) + 7 = 2(x + 5)</a:t>
            </a:r>
          </a:p>
          <a:p>
            <a:pPr marL="0" indent="0">
              <a:buFontTx/>
              <a:buNone/>
            </a:pPr>
            <a:endParaRPr lang="en-US" altLang="en-US"/>
          </a:p>
          <a:p>
            <a:pPr marL="0" indent="0">
              <a:buFontTx/>
              <a:buNone/>
            </a:pPr>
            <a:r>
              <a:rPr lang="en-US" altLang="en-US"/>
              <a:t>10)   </a:t>
            </a:r>
          </a:p>
        </p:txBody>
      </p:sp>
      <p:graphicFrame>
        <p:nvGraphicFramePr>
          <p:cNvPr id="17411" name="Object 3">
            <a:extLst>
              <a:ext uri="{FF2B5EF4-FFF2-40B4-BE49-F238E27FC236}">
                <a16:creationId xmlns:a16="http://schemas.microsoft.com/office/drawing/2014/main" id="{C782FABC-3F9E-4242-AC74-3711BC1AFD9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00200" y="3048000"/>
          <a:ext cx="12954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1295400" imgH="774700" progId="Equation.DSMT4">
                  <p:embed/>
                </p:oleObj>
              </mc:Choice>
              <mc:Fallback>
                <p:oleObj name="Equation" r:id="rId3" imgW="1295400" imgH="774700" progId="Equation.DSMT4">
                  <p:embed/>
                  <p:pic>
                    <p:nvPicPr>
                      <p:cNvPr id="17411" name="Object 3">
                        <a:extLst>
                          <a:ext uri="{FF2B5EF4-FFF2-40B4-BE49-F238E27FC236}">
                            <a16:creationId xmlns:a16="http://schemas.microsoft.com/office/drawing/2014/main" id="{C782FABC-3F9E-4242-AC74-3711BC1AFD9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048000"/>
                        <a:ext cx="1295400" cy="77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1102052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3">
            <a:extLst>
              <a:ext uri="{FF2B5EF4-FFF2-40B4-BE49-F238E27FC236}">
                <a16:creationId xmlns:a16="http://schemas.microsoft.com/office/drawing/2014/main" id="{397B7BF8-5D94-C24B-A052-35434D9BA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Can You Find the Answer?</a:t>
            </a:r>
          </a:p>
        </p:txBody>
      </p:sp>
      <p:sp>
        <p:nvSpPr>
          <p:cNvPr id="38914" name="Content Placeholder 4">
            <a:extLst>
              <a:ext uri="{FF2B5EF4-FFF2-40B4-BE49-F238E27FC236}">
                <a16:creationId xmlns:a16="http://schemas.microsoft.com/office/drawing/2014/main" id="{2027C6E9-D24E-C74D-A400-F255843424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The selling price of a scientific calculator is $15.  If the markup is 25% of the dealer’ cost, what is the dealer’s cost of the calculator?</a:t>
            </a:r>
          </a:p>
        </p:txBody>
      </p:sp>
    </p:spTree>
    <p:extLst>
      <p:ext uri="{BB962C8B-B14F-4D97-AF65-F5344CB8AC3E}">
        <p14:creationId xmlns:p14="http://schemas.microsoft.com/office/powerpoint/2010/main" val="363193954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344409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>
            <a:extLst>
              <a:ext uri="{FF2B5EF4-FFF2-40B4-BE49-F238E27FC236}">
                <a16:creationId xmlns:a16="http://schemas.microsoft.com/office/drawing/2014/main" id="{47F8C924-4ED9-6047-B9E9-C0390DAD5C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Chapter 2 Section 1</a:t>
            </a:r>
          </a:p>
        </p:txBody>
      </p:sp>
      <p:sp>
        <p:nvSpPr>
          <p:cNvPr id="29698" name="Subtitle 1">
            <a:extLst>
              <a:ext uri="{FF2B5EF4-FFF2-40B4-BE49-F238E27FC236}">
                <a16:creationId xmlns:a16="http://schemas.microsoft.com/office/drawing/2014/main" id="{629D9DDB-A050-CC40-9780-ECD3020616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/>
              <a:t>Introduction to Functions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>
            <a:extLst>
              <a:ext uri="{FF2B5EF4-FFF2-40B4-BE49-F238E27FC236}">
                <a16:creationId xmlns:a16="http://schemas.microsoft.com/office/drawing/2014/main" id="{83005CC1-5FB1-1C40-847D-87FA6A704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Find the domain and range</a:t>
            </a:r>
          </a:p>
        </p:txBody>
      </p:sp>
      <p:sp>
        <p:nvSpPr>
          <p:cNvPr id="30722" name="Content Placeholder 2">
            <a:extLst>
              <a:ext uri="{FF2B5EF4-FFF2-40B4-BE49-F238E27FC236}">
                <a16:creationId xmlns:a16="http://schemas.microsoft.com/office/drawing/2014/main" id="{76E1818A-667C-3C4C-9AF4-5EA10AA780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en-US" dirty="0"/>
              <a:t>1)  {(1, 2), (3, 4), (5, 6)}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2">
            <a:extLst>
              <a:ext uri="{FF2B5EF4-FFF2-40B4-BE49-F238E27FC236}">
                <a16:creationId xmlns:a16="http://schemas.microsoft.com/office/drawing/2014/main" id="{8386BBD2-7C56-654C-AB98-49164AB6A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Using Function notation</a:t>
            </a:r>
          </a:p>
        </p:txBody>
      </p:sp>
      <p:sp>
        <p:nvSpPr>
          <p:cNvPr id="31746" name="Content Placeholder 3">
            <a:extLst>
              <a:ext uri="{FF2B5EF4-FFF2-40B4-BE49-F238E27FC236}">
                <a16:creationId xmlns:a16="http://schemas.microsoft.com/office/drawing/2014/main" id="{7FA7A61A-5496-714B-993C-066891C653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en-US" dirty="0"/>
              <a:t>2) Find f(6) if f(x) = 4x + 5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en-US" altLang="en-US" dirty="0"/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en-US" dirty="0"/>
              <a:t>3) Find g(-5) if g(x) =  </a:t>
            </a:r>
          </a:p>
        </p:txBody>
      </p:sp>
      <p:pic>
        <p:nvPicPr>
          <p:cNvPr id="31747" name="Picture 4">
            <a:extLst>
              <a:ext uri="{FF2B5EF4-FFF2-40B4-BE49-F238E27FC236}">
                <a16:creationId xmlns:a16="http://schemas.microsoft.com/office/drawing/2014/main" id="{29DA263A-CB47-9E45-B606-988827896D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2638" y="2971800"/>
            <a:ext cx="1206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>
            <a:extLst>
              <a:ext uri="{FF2B5EF4-FFF2-40B4-BE49-F238E27FC236}">
                <a16:creationId xmlns:a16="http://schemas.microsoft.com/office/drawing/2014/main" id="{6EB55672-C876-CC41-BE0B-08D32E5F5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Make a table of values</a:t>
            </a:r>
          </a:p>
        </p:txBody>
      </p:sp>
      <p:sp>
        <p:nvSpPr>
          <p:cNvPr id="32770" name="Content Placeholder 1">
            <a:extLst>
              <a:ext uri="{FF2B5EF4-FFF2-40B4-BE49-F238E27FC236}">
                <a16:creationId xmlns:a16="http://schemas.microsoft.com/office/drawing/2014/main" id="{6E5F0FF8-0FDA-A14E-9CB2-8AA4829AD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en-US" dirty="0"/>
              <a:t>4) f(x) = x - 5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212</Words>
  <Application>Microsoft Macintosh PowerPoint</Application>
  <PresentationFormat>On-screen Show (4:3)</PresentationFormat>
  <Paragraphs>54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ＭＳ Ｐゴシック</vt:lpstr>
      <vt:lpstr>Arial</vt:lpstr>
      <vt:lpstr>Calibri</vt:lpstr>
      <vt:lpstr>Blank Presentation</vt:lpstr>
      <vt:lpstr>Equation</vt:lpstr>
      <vt:lpstr>Simplify the following</vt:lpstr>
      <vt:lpstr>Simplify</vt:lpstr>
      <vt:lpstr>Solve the equation</vt:lpstr>
      <vt:lpstr>Can You Find the Answer?</vt:lpstr>
      <vt:lpstr>PowerPoint Presentation</vt:lpstr>
      <vt:lpstr>Chapter 2 Section 1</vt:lpstr>
      <vt:lpstr>Find the domain and range</vt:lpstr>
      <vt:lpstr>Using Function notation</vt:lpstr>
      <vt:lpstr>Make a table of values</vt:lpstr>
      <vt:lpstr>Use the table and find the values</vt:lpstr>
      <vt:lpstr>Function summary</vt:lpstr>
      <vt:lpstr>PowerPoint Presentation</vt:lpstr>
    </vt:vector>
  </TitlesOfParts>
  <Company>Chris Tsuji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 6</dc:title>
  <dc:creator>Chris Tsuji</dc:creator>
  <cp:lastModifiedBy>Christie Tsuji</cp:lastModifiedBy>
  <cp:revision>39</cp:revision>
  <dcterms:created xsi:type="dcterms:W3CDTF">2010-04-27T21:18:35Z</dcterms:created>
  <dcterms:modified xsi:type="dcterms:W3CDTF">2018-10-04T03:39:00Z</dcterms:modified>
</cp:coreProperties>
</file>