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0" r:id="rId2"/>
    <p:sldId id="296" r:id="rId3"/>
    <p:sldId id="297" r:id="rId4"/>
    <p:sldId id="298" r:id="rId5"/>
    <p:sldId id="294" r:id="rId6"/>
    <p:sldId id="278" r:id="rId7"/>
    <p:sldId id="282" r:id="rId8"/>
    <p:sldId id="283" r:id="rId9"/>
    <p:sldId id="284" r:id="rId10"/>
    <p:sldId id="291" r:id="rId11"/>
    <p:sldId id="292" r:id="rId12"/>
    <p:sldId id="293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32"/>
    <p:restoredTop sz="94428"/>
  </p:normalViewPr>
  <p:slideViewPr>
    <p:cSldViewPr>
      <p:cViewPr varScale="1">
        <p:scale>
          <a:sx n="90" d="100"/>
          <a:sy n="90" d="100"/>
        </p:scale>
        <p:origin x="200" y="5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A0FB1F9-9C82-DC45-BD12-7DF6576898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C63A4A-6BA6-0240-958E-7A57B69067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814E3E-A62F-8D4E-B6A2-3DFA3B19A793}" type="datetimeFigureOut">
              <a:rPr lang="en-US" altLang="en-US"/>
              <a:pPr/>
              <a:t>10/3/18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A7EE3B-E872-1C4E-A18B-E9ACBDF826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1D71C-7359-2E47-A2FE-BA05D99167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238240-F8F8-DB46-A734-87AC5AA82E7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EF5FD61-580D-8047-80D0-512DC6FC71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6A4BDC-861C-AD41-9A5C-03246EA0130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BAA929-2735-9441-A464-AAADD99962F9}" type="datetimeFigureOut">
              <a:rPr lang="en-US" altLang="en-US"/>
              <a:pPr/>
              <a:t>10/3/18</a:t>
            </a:fld>
            <a:endParaRPr lang="en-US" alt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2493B58-ABBD-7749-8F8A-5E504474AA8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AFAEC0F-32C2-C943-BC8D-ED5DF06DFC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B919D-E887-B24E-BBB4-7A4BF90E29E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556C45-7111-5149-92E2-2B1FF8328B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2AFFB8-4938-7C4C-80C3-F75BD1C192E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8EE16-A7A9-C34B-8DDA-F8FA07CF7D76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053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40FE07-0A7D-324E-B0BC-6AD82358A4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381A97-4E40-844D-ABC3-E8B007A755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F7FEA4-1C34-8C4D-842A-ABDAAC9471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77169-E7D7-8448-AEDF-BC7FA812672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015488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63CDEA-7145-4A4D-AF8D-8746D59109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FFDC43-877C-184A-B138-8007EF8DA0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51791C-6171-3041-8629-DF94ECE6D2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79A75-04D1-BA42-826A-F67D7629B5D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920575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4168AC-D48D-6B41-8EC7-6E667B478D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B71750-691E-4E4F-AAD7-19005A52C5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86F928-BA69-7F4C-ACCA-3992D32B44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D7770-55B6-9044-BE00-B11F8BF7420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036999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9C7A0B-7E38-7C44-8DCE-C2142FE052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D00103-D125-6844-B3E0-D55EBCFB76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66FA8E-8C48-6842-B069-6CA39CB2F9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5C7E8-FF3F-C94D-9A4A-F668B71FF28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819348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5C17A9-FF55-2B42-8F6D-7BDA465F8E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C27349-94A4-6A49-8A3E-7B6367125A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D2AE4C-6792-034B-8AD7-E72C88911F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21A1D-BC32-494A-ABC5-1C4125EE445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557412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72C8A4-AB96-FD43-A6CE-1590816D1D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36642F-A2CB-8E45-BD34-B69D903218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02561B-1223-EF4C-A3B3-69F5BEFDE9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5D892F-D348-254D-8B4A-F3E57AD7864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583854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9520C91-C5CE-3944-A3B4-FC2FEF0B9E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F7017A2-5916-F444-9089-F8788DBFF0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8C87D-C839-694E-A025-DB65F50545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133EC-ED51-D549-9F29-4F2DAD0705C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678299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F9EECFF-69ED-304A-89F3-E7DD99C04A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5675241-EB53-384F-93ED-09F5AE65C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8C7FE2-6054-5D4C-A3BB-37E39D98A5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26866E-EB72-BC47-94CB-F75C2D55C2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118212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ADD6FC5-A253-5043-ABB9-77ECD6E330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5DFD769-7500-0746-A878-05132E0DF5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7B2C3CC-5E6F-2143-AC56-5D3F01B4A4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4F595B-FDD4-E545-9147-A7EC60B525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938157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8E1AEF-024C-F340-8F6F-32CE4141EE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AD0A55-34EE-BC4B-AD6B-581EC84A9F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7C0083-E3A1-A944-9473-002E5F65C0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A29F6-DFE0-B946-A5C8-8F62C25DAE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23113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072D4D-5C3F-FE4B-97E1-A2FA020366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00B962-E9F0-B84A-A6B7-7B8A1DE18A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A47F59-43FE-8445-9100-568E84F4FC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D779A-D427-DE41-8F6E-A7F9338B8AA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540604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6151715-E5EF-BF4C-875E-9E2AD9B22B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6A8F8D-EEF5-6C4F-9166-B7CE9D0E52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4A11763-97C7-434C-BE73-49B6CB0896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064FC6-E9AF-7841-B074-077E284655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21DAB8-FD92-9144-89AC-C6A9D05D4C6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172649-B6F6-8349-991E-B02972AFD64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0D1E4D28-9D32-DF49-BA54-C0AEE1F08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Simplify the following</a:t>
            </a:r>
          </a:p>
        </p:txBody>
      </p:sp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580D47E3-AC04-A54A-9AC5-BAB5D4254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arenR"/>
            </a:pPr>
            <a:r>
              <a:rPr lang="en-US" altLang="en-US"/>
              <a:t>  5</a:t>
            </a:r>
          </a:p>
          <a:p>
            <a:pPr marL="514350" indent="-514350">
              <a:buFontTx/>
              <a:buAutoNum type="arabicParenR"/>
            </a:pPr>
            <a:endParaRPr lang="en-US" altLang="en-US"/>
          </a:p>
          <a:p>
            <a:pPr marL="514350" indent="-514350">
              <a:buFontTx/>
              <a:buAutoNum type="arabicParenR"/>
            </a:pPr>
            <a:r>
              <a:rPr lang="en-US" altLang="en-US"/>
              <a:t> </a:t>
            </a:r>
          </a:p>
          <a:p>
            <a:pPr marL="514350" indent="-514350">
              <a:buFontTx/>
              <a:buAutoNum type="arabicParenR"/>
            </a:pPr>
            <a:endParaRPr lang="en-US" altLang="en-US"/>
          </a:p>
          <a:p>
            <a:pPr marL="514350" indent="-514350">
              <a:buFontTx/>
              <a:buAutoNum type="arabicParenR"/>
            </a:pPr>
            <a:r>
              <a:rPr lang="en-US" altLang="en-US"/>
              <a:t> </a:t>
            </a:r>
          </a:p>
          <a:p>
            <a:pPr marL="514350" indent="-514350">
              <a:buFontTx/>
              <a:buAutoNum type="arabicParenR"/>
            </a:pPr>
            <a:endParaRPr lang="en-US" altLang="en-US"/>
          </a:p>
          <a:p>
            <a:pPr marL="514350" indent="-514350">
              <a:buFontTx/>
              <a:buAutoNum type="arabicParenR"/>
            </a:pPr>
            <a:r>
              <a:rPr lang="en-US" altLang="en-US"/>
              <a:t>      </a:t>
            </a:r>
          </a:p>
        </p:txBody>
      </p:sp>
      <p:graphicFrame>
        <p:nvGraphicFramePr>
          <p:cNvPr id="15363" name="Object 3">
            <a:extLst>
              <a:ext uri="{FF2B5EF4-FFF2-40B4-BE49-F238E27FC236}">
                <a16:creationId xmlns:a16="http://schemas.microsoft.com/office/drawing/2014/main" id="{3E12291C-45A5-7C42-A0DA-99547DEEB9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7050" y="2006600"/>
          <a:ext cx="368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4" imgW="368300" imgH="431800" progId="Equation.DSMT4">
                  <p:embed/>
                </p:oleObj>
              </mc:Choice>
              <mc:Fallback>
                <p:oleObj name="Equation" r:id="rId4" imgW="368300" imgH="431800" progId="Equation.DSMT4">
                  <p:embed/>
                  <p:pic>
                    <p:nvPicPr>
                      <p:cNvPr id="15363" name="Object 3">
                        <a:extLst>
                          <a:ext uri="{FF2B5EF4-FFF2-40B4-BE49-F238E27FC236}">
                            <a16:creationId xmlns:a16="http://schemas.microsoft.com/office/drawing/2014/main" id="{3E12291C-45A5-7C42-A0DA-99547DEEB9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2006600"/>
                        <a:ext cx="368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>
            <a:extLst>
              <a:ext uri="{FF2B5EF4-FFF2-40B4-BE49-F238E27FC236}">
                <a16:creationId xmlns:a16="http://schemas.microsoft.com/office/drawing/2014/main" id="{9AA6E953-85FC-224C-8BE0-C94C190881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3048000"/>
          <a:ext cx="10922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6" imgW="1092200" imgH="876300" progId="Equation.DSMT4">
                  <p:embed/>
                </p:oleObj>
              </mc:Choice>
              <mc:Fallback>
                <p:oleObj name="Equation" r:id="rId6" imgW="1092200" imgH="876300" progId="Equation.DSMT4">
                  <p:embed/>
                  <p:pic>
                    <p:nvPicPr>
                      <p:cNvPr id="15364" name="Object 4">
                        <a:extLst>
                          <a:ext uri="{FF2B5EF4-FFF2-40B4-BE49-F238E27FC236}">
                            <a16:creationId xmlns:a16="http://schemas.microsoft.com/office/drawing/2014/main" id="{9AA6E953-85FC-224C-8BE0-C94C190881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48000"/>
                        <a:ext cx="10922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>
            <a:extLst>
              <a:ext uri="{FF2B5EF4-FFF2-40B4-BE49-F238E27FC236}">
                <a16:creationId xmlns:a16="http://schemas.microsoft.com/office/drawing/2014/main" id="{52E468AE-CBBB-184F-8480-E17D4A7CFA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4419600"/>
          <a:ext cx="381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8" imgW="381000" imgH="355600" progId="Equation.DSMT4">
                  <p:embed/>
                </p:oleObj>
              </mc:Choice>
              <mc:Fallback>
                <p:oleObj name="Equation" r:id="rId8" imgW="381000" imgH="355600" progId="Equation.DSMT4">
                  <p:embed/>
                  <p:pic>
                    <p:nvPicPr>
                      <p:cNvPr id="15365" name="Object 5">
                        <a:extLst>
                          <a:ext uri="{FF2B5EF4-FFF2-40B4-BE49-F238E27FC236}">
                            <a16:creationId xmlns:a16="http://schemas.microsoft.com/office/drawing/2014/main" id="{52E468AE-CBBB-184F-8480-E17D4A7CFA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419600"/>
                        <a:ext cx="381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>
            <a:extLst>
              <a:ext uri="{FF2B5EF4-FFF2-40B4-BE49-F238E27FC236}">
                <a16:creationId xmlns:a16="http://schemas.microsoft.com/office/drawing/2014/main" id="{AC55D9F6-6E81-264B-A120-216E03E233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5410200"/>
          <a:ext cx="635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0" imgW="635000" imgH="787400" progId="Equation.DSMT4">
                  <p:embed/>
                </p:oleObj>
              </mc:Choice>
              <mc:Fallback>
                <p:oleObj name="Equation" r:id="rId10" imgW="635000" imgH="787400" progId="Equation.DSMT4">
                  <p:embed/>
                  <p:pic>
                    <p:nvPicPr>
                      <p:cNvPr id="15366" name="Object 6">
                        <a:extLst>
                          <a:ext uri="{FF2B5EF4-FFF2-40B4-BE49-F238E27FC236}">
                            <a16:creationId xmlns:a16="http://schemas.microsoft.com/office/drawing/2014/main" id="{AC55D9F6-6E81-264B-A120-216E03E233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410200"/>
                        <a:ext cx="6350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892637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3">
            <a:extLst>
              <a:ext uri="{FF2B5EF4-FFF2-40B4-BE49-F238E27FC236}">
                <a16:creationId xmlns:a16="http://schemas.microsoft.com/office/drawing/2014/main" id="{F91D4DE3-60AA-A44B-BF85-B670EA8BC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Use the table and find the values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C4542B6-3A3F-9B42-B53F-8C5BC2620C1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066800" y="1981200"/>
          <a:ext cx="3276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0" baseline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f(x)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814" name="Content Placeholder 6">
            <a:extLst>
              <a:ext uri="{FF2B5EF4-FFF2-40B4-BE49-F238E27FC236}">
                <a16:creationId xmlns:a16="http://schemas.microsoft.com/office/drawing/2014/main" id="{94CDDB1E-923C-494E-8C35-7BCDFB18F2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5) f(-2)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6) f(2)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7) What value of x is f(x) = 9 ?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566F-EA69-DB44-A218-82B541382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C7C27-BB6A-A24E-9493-47B8B23CA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Ordered pairs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Function notation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Table of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Graph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301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2AC53A91-4305-2448-B583-6B26C7A64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Simplify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4FFF763E-DBFA-BE4E-8A62-E2A8A674B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5)  </a:t>
            </a:r>
          </a:p>
          <a:p>
            <a:pPr marL="0" indent="0">
              <a:buFontTx/>
              <a:buNone/>
            </a:pPr>
            <a:endParaRPr lang="en-US" altLang="en-US"/>
          </a:p>
          <a:p>
            <a:pPr marL="0" indent="0">
              <a:buFontTx/>
              <a:buNone/>
            </a:pPr>
            <a:r>
              <a:rPr lang="en-US" altLang="en-US"/>
              <a:t>6) </a:t>
            </a:r>
          </a:p>
          <a:p>
            <a:pPr marL="0" indent="0">
              <a:buFontTx/>
              <a:buNone/>
            </a:pPr>
            <a:endParaRPr lang="en-US" altLang="en-US"/>
          </a:p>
          <a:p>
            <a:pPr marL="0" indent="0">
              <a:buFontTx/>
              <a:buNone/>
            </a:pPr>
            <a:r>
              <a:rPr lang="en-US" altLang="en-US"/>
              <a:t>7)</a:t>
            </a:r>
          </a:p>
          <a:p>
            <a:pPr marL="0" indent="0">
              <a:buFontTx/>
              <a:buNone/>
            </a:pPr>
            <a:endParaRPr lang="en-US" altLang="en-US"/>
          </a:p>
          <a:p>
            <a:pPr marL="0" indent="0">
              <a:buFontTx/>
              <a:buNone/>
            </a:pPr>
            <a:r>
              <a:rPr lang="en-US" altLang="en-US"/>
              <a:t>8)         </a:t>
            </a:r>
          </a:p>
        </p:txBody>
      </p:sp>
      <p:graphicFrame>
        <p:nvGraphicFramePr>
          <p:cNvPr id="16387" name="Object 3">
            <a:extLst>
              <a:ext uri="{FF2B5EF4-FFF2-40B4-BE49-F238E27FC236}">
                <a16:creationId xmlns:a16="http://schemas.microsoft.com/office/drawing/2014/main" id="{F5B18195-0904-1045-A068-9C88405D63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89050" y="1905000"/>
          <a:ext cx="8001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800100" imgH="635000" progId="Equation.DSMT4">
                  <p:embed/>
                </p:oleObj>
              </mc:Choice>
              <mc:Fallback>
                <p:oleObj name="Equation" r:id="rId3" imgW="800100" imgH="635000" progId="Equation.DSMT4">
                  <p:embed/>
                  <p:pic>
                    <p:nvPicPr>
                      <p:cNvPr id="16387" name="Object 3">
                        <a:extLst>
                          <a:ext uri="{FF2B5EF4-FFF2-40B4-BE49-F238E27FC236}">
                            <a16:creationId xmlns:a16="http://schemas.microsoft.com/office/drawing/2014/main" id="{F5B18195-0904-1045-A068-9C88405D63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1905000"/>
                        <a:ext cx="8001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>
            <a:extLst>
              <a:ext uri="{FF2B5EF4-FFF2-40B4-BE49-F238E27FC236}">
                <a16:creationId xmlns:a16="http://schemas.microsoft.com/office/drawing/2014/main" id="{1803BE85-9D1E-AD46-ABD6-57FDBBB712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3124200"/>
          <a:ext cx="10033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1003300" imgH="635000" progId="Equation.DSMT4">
                  <p:embed/>
                </p:oleObj>
              </mc:Choice>
              <mc:Fallback>
                <p:oleObj name="Equation" r:id="rId5" imgW="1003300" imgH="635000" progId="Equation.DSMT4">
                  <p:embed/>
                  <p:pic>
                    <p:nvPicPr>
                      <p:cNvPr id="16388" name="Object 4">
                        <a:extLst>
                          <a:ext uri="{FF2B5EF4-FFF2-40B4-BE49-F238E27FC236}">
                            <a16:creationId xmlns:a16="http://schemas.microsoft.com/office/drawing/2014/main" id="{1803BE85-9D1E-AD46-ABD6-57FDBBB712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24200"/>
                        <a:ext cx="10033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>
            <a:extLst>
              <a:ext uri="{FF2B5EF4-FFF2-40B4-BE49-F238E27FC236}">
                <a16:creationId xmlns:a16="http://schemas.microsoft.com/office/drawing/2014/main" id="{6D255F1B-4EC7-7945-8A1F-83B3607D8F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114800"/>
          <a:ext cx="11557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7" imgW="1155700" imgH="1041400" progId="Equation.DSMT4">
                  <p:embed/>
                </p:oleObj>
              </mc:Choice>
              <mc:Fallback>
                <p:oleObj name="Equation" r:id="rId7" imgW="1155700" imgH="1041400" progId="Equation.DSMT4">
                  <p:embed/>
                  <p:pic>
                    <p:nvPicPr>
                      <p:cNvPr id="16389" name="Object 5">
                        <a:extLst>
                          <a:ext uri="{FF2B5EF4-FFF2-40B4-BE49-F238E27FC236}">
                            <a16:creationId xmlns:a16="http://schemas.microsoft.com/office/drawing/2014/main" id="{6D255F1B-4EC7-7945-8A1F-83B3607D8F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114800"/>
                        <a:ext cx="11557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>
            <a:extLst>
              <a:ext uri="{FF2B5EF4-FFF2-40B4-BE49-F238E27FC236}">
                <a16:creationId xmlns:a16="http://schemas.microsoft.com/office/drawing/2014/main" id="{7A241AE1-E805-1948-AE2B-487D24747A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5410200"/>
          <a:ext cx="16002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9" imgW="1600200" imgH="1041400" progId="Equation.DSMT4">
                  <p:embed/>
                </p:oleObj>
              </mc:Choice>
              <mc:Fallback>
                <p:oleObj name="Equation" r:id="rId9" imgW="1600200" imgH="1041400" progId="Equation.DSMT4">
                  <p:embed/>
                  <p:pic>
                    <p:nvPicPr>
                      <p:cNvPr id="16390" name="Object 6">
                        <a:extLst>
                          <a:ext uri="{FF2B5EF4-FFF2-40B4-BE49-F238E27FC236}">
                            <a16:creationId xmlns:a16="http://schemas.microsoft.com/office/drawing/2014/main" id="{7A241AE1-E805-1948-AE2B-487D24747A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410200"/>
                        <a:ext cx="16002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977609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72D1ECC6-FBB3-074B-ABB0-296A21802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Solve the equation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44A4C644-9389-F14F-815B-71D067664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9) 3(x – 2) + 7 = 2(x + 5)</a:t>
            </a:r>
          </a:p>
          <a:p>
            <a:pPr marL="0" indent="0">
              <a:buFontTx/>
              <a:buNone/>
            </a:pPr>
            <a:endParaRPr lang="en-US" altLang="en-US"/>
          </a:p>
          <a:p>
            <a:pPr marL="0" indent="0">
              <a:buFontTx/>
              <a:buNone/>
            </a:pPr>
            <a:r>
              <a:rPr lang="en-US" altLang="en-US"/>
              <a:t>10)   </a:t>
            </a:r>
          </a:p>
        </p:txBody>
      </p:sp>
      <p:graphicFrame>
        <p:nvGraphicFramePr>
          <p:cNvPr id="17411" name="Object 3">
            <a:extLst>
              <a:ext uri="{FF2B5EF4-FFF2-40B4-BE49-F238E27FC236}">
                <a16:creationId xmlns:a16="http://schemas.microsoft.com/office/drawing/2014/main" id="{C782FABC-3F9E-4242-AC74-3711BC1AFD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3048000"/>
          <a:ext cx="1295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295400" imgH="774700" progId="Equation.DSMT4">
                  <p:embed/>
                </p:oleObj>
              </mc:Choice>
              <mc:Fallback>
                <p:oleObj name="Equation" r:id="rId3" imgW="1295400" imgH="774700" progId="Equation.DSMT4">
                  <p:embed/>
                  <p:pic>
                    <p:nvPicPr>
                      <p:cNvPr id="17411" name="Object 3">
                        <a:extLst>
                          <a:ext uri="{FF2B5EF4-FFF2-40B4-BE49-F238E27FC236}">
                            <a16:creationId xmlns:a16="http://schemas.microsoft.com/office/drawing/2014/main" id="{C782FABC-3F9E-4242-AC74-3711BC1AFD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048000"/>
                        <a:ext cx="12954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102052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3">
            <a:extLst>
              <a:ext uri="{FF2B5EF4-FFF2-40B4-BE49-F238E27FC236}">
                <a16:creationId xmlns:a16="http://schemas.microsoft.com/office/drawing/2014/main" id="{397B7BF8-5D94-C24B-A052-35434D9BA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Can You Find the Answer?</a:t>
            </a:r>
          </a:p>
        </p:txBody>
      </p:sp>
      <p:sp>
        <p:nvSpPr>
          <p:cNvPr id="38914" name="Content Placeholder 4">
            <a:extLst>
              <a:ext uri="{FF2B5EF4-FFF2-40B4-BE49-F238E27FC236}">
                <a16:creationId xmlns:a16="http://schemas.microsoft.com/office/drawing/2014/main" id="{2027C6E9-D24E-C74D-A400-F25584342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selling price of a scientific calculator is $15.  If the markup is 25% of the dealer’ cost, what is the dealer’s cost of the calculator?</a:t>
            </a:r>
          </a:p>
        </p:txBody>
      </p:sp>
    </p:spTree>
    <p:extLst>
      <p:ext uri="{BB962C8B-B14F-4D97-AF65-F5344CB8AC3E}">
        <p14:creationId xmlns:p14="http://schemas.microsoft.com/office/powerpoint/2010/main" val="363193954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4409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47F8C924-4ED9-6047-B9E9-C0390DAD5C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Chapter 2 Section 1</a:t>
            </a:r>
          </a:p>
        </p:txBody>
      </p:sp>
      <p:sp>
        <p:nvSpPr>
          <p:cNvPr id="29698" name="Subtitle 1">
            <a:extLst>
              <a:ext uri="{FF2B5EF4-FFF2-40B4-BE49-F238E27FC236}">
                <a16:creationId xmlns:a16="http://schemas.microsoft.com/office/drawing/2014/main" id="{629D9DDB-A050-CC40-9780-ECD3020616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Introduction to Functions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83005CC1-5FB1-1C40-847D-87FA6A704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Find the domain and range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76E1818A-667C-3C4C-9AF4-5EA10AA78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1)  {(1, 2), (3, 4), (5, 6)}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2">
            <a:extLst>
              <a:ext uri="{FF2B5EF4-FFF2-40B4-BE49-F238E27FC236}">
                <a16:creationId xmlns:a16="http://schemas.microsoft.com/office/drawing/2014/main" id="{8386BBD2-7C56-654C-AB98-49164AB6A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Using Function notation</a:t>
            </a:r>
          </a:p>
        </p:txBody>
      </p:sp>
      <p:sp>
        <p:nvSpPr>
          <p:cNvPr id="31746" name="Content Placeholder 3">
            <a:extLst>
              <a:ext uri="{FF2B5EF4-FFF2-40B4-BE49-F238E27FC236}">
                <a16:creationId xmlns:a16="http://schemas.microsoft.com/office/drawing/2014/main" id="{7FA7A61A-5496-714B-993C-066891C65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2) Find f(6) if f(x) = 4x + 5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3) Find g(-5) if g(x) =  </a:t>
            </a:r>
          </a:p>
        </p:txBody>
      </p:sp>
      <p:pic>
        <p:nvPicPr>
          <p:cNvPr id="31747" name="Picture 4">
            <a:extLst>
              <a:ext uri="{FF2B5EF4-FFF2-40B4-BE49-F238E27FC236}">
                <a16:creationId xmlns:a16="http://schemas.microsoft.com/office/drawing/2014/main" id="{29DA263A-CB47-9E45-B606-988827896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638" y="2971800"/>
            <a:ext cx="120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6EB55672-C876-CC41-BE0B-08D32E5F5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Make a table of values</a:t>
            </a:r>
          </a:p>
        </p:txBody>
      </p:sp>
      <p:sp>
        <p:nvSpPr>
          <p:cNvPr id="32770" name="Content Placeholder 1">
            <a:extLst>
              <a:ext uri="{FF2B5EF4-FFF2-40B4-BE49-F238E27FC236}">
                <a16:creationId xmlns:a16="http://schemas.microsoft.com/office/drawing/2014/main" id="{6E5F0FF8-0FDA-A14E-9CB2-8AA4829AD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4) f(x) = x - 5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212</Words>
  <Application>Microsoft Macintosh PowerPoint</Application>
  <PresentationFormat>On-screen Show (4:3)</PresentationFormat>
  <Paragraphs>54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Blank Presentation</vt:lpstr>
      <vt:lpstr>Equation</vt:lpstr>
      <vt:lpstr>Simplify the following</vt:lpstr>
      <vt:lpstr>Simplify</vt:lpstr>
      <vt:lpstr>Solve the equation</vt:lpstr>
      <vt:lpstr>Can You Find the Answer?</vt:lpstr>
      <vt:lpstr>PowerPoint Presentation</vt:lpstr>
      <vt:lpstr>Chapter 2 Section 1</vt:lpstr>
      <vt:lpstr>Find the domain and range</vt:lpstr>
      <vt:lpstr>Using Function notation</vt:lpstr>
      <vt:lpstr>Make a table of values</vt:lpstr>
      <vt:lpstr>Use the table and find the values</vt:lpstr>
      <vt:lpstr>Function summary</vt:lpstr>
      <vt:lpstr>PowerPoint Presentation</vt:lpstr>
    </vt:vector>
  </TitlesOfParts>
  <Company>Chris Tsuji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6</dc:title>
  <dc:creator>Chris Tsuji</dc:creator>
  <cp:lastModifiedBy>Christie Tsuji</cp:lastModifiedBy>
  <cp:revision>39</cp:revision>
  <dcterms:created xsi:type="dcterms:W3CDTF">2010-04-27T21:18:35Z</dcterms:created>
  <dcterms:modified xsi:type="dcterms:W3CDTF">2018-10-04T03:39:00Z</dcterms:modified>
</cp:coreProperties>
</file>