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56" r:id="rId4"/>
    <p:sldId id="299" r:id="rId5"/>
    <p:sldId id="258" r:id="rId6"/>
    <p:sldId id="259" r:id="rId7"/>
    <p:sldId id="272" r:id="rId8"/>
    <p:sldId id="271" r:id="rId9"/>
    <p:sldId id="290" r:id="rId10"/>
    <p:sldId id="298" r:id="rId11"/>
    <p:sldId id="270" r:id="rId12"/>
    <p:sldId id="260" r:id="rId13"/>
    <p:sldId id="265" r:id="rId14"/>
    <p:sldId id="266" r:id="rId15"/>
    <p:sldId id="288" r:id="rId16"/>
    <p:sldId id="296" r:id="rId17"/>
    <p:sldId id="262" r:id="rId18"/>
    <p:sldId id="261" r:id="rId19"/>
    <p:sldId id="289" r:id="rId20"/>
    <p:sldId id="297" r:id="rId21"/>
    <p:sldId id="263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/>
    <p:restoredTop sz="94729"/>
  </p:normalViewPr>
  <p:slideViewPr>
    <p:cSldViewPr snapToGrid="0" snapToObjects="1">
      <p:cViewPr varScale="1">
        <p:scale>
          <a:sx n="101" d="100"/>
          <a:sy n="101" d="100"/>
        </p:scale>
        <p:origin x="200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9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7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4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4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4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5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5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5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5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3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89F5-052F-5F41-B24C-803412305F91}" type="datetimeFigureOut">
              <a:rPr lang="en-US" smtClean="0"/>
              <a:t>9/26/18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E7BB-ECA8-3148-BBA5-2A0D4A5AE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5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E15B-B2E0-C648-AD21-4B638193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 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E87C-3CD3-CA45-92BD-DDA3C0C21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Algebraic Expressions, Real Numbers, and Interval Notation</a:t>
            </a:r>
          </a:p>
        </p:txBody>
      </p:sp>
    </p:spTree>
    <p:extLst>
      <p:ext uri="{BB962C8B-B14F-4D97-AF65-F5344CB8AC3E}">
        <p14:creationId xmlns:p14="http://schemas.microsoft.com/office/powerpoint/2010/main" val="1815892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A59B3A6-BECD-E942-8FAC-E2A4B77A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53613479-A31C-9343-B235-7F9ECF4BB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1a)  6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2a) - 2  </a:t>
            </a:r>
          </a:p>
        </p:txBody>
      </p:sp>
    </p:spTree>
    <p:extLst>
      <p:ext uri="{BB962C8B-B14F-4D97-AF65-F5344CB8AC3E}">
        <p14:creationId xmlns:p14="http://schemas.microsoft.com/office/powerpoint/2010/main" val="1132035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669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/>
              <a:t>Real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Natural - Counting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Whole { 0, 1, 2, . . .}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Integers { . . . -1, 0 , 1, . . .}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Rational { fractions}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Irrational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Imaginary</a:t>
            </a:r>
          </a:p>
        </p:txBody>
      </p:sp>
    </p:spTree>
    <p:extLst>
      <p:ext uri="{BB962C8B-B14F-4D97-AF65-F5344CB8AC3E}">
        <p14:creationId xmlns:p14="http://schemas.microsoft.com/office/powerpoint/2010/main" val="406634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an element of:</a:t>
            </a:r>
          </a:p>
          <a:p>
            <a:r>
              <a:rPr lang="en-US" dirty="0"/>
              <a:t>Is not an element of: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550" y="1778000"/>
            <a:ext cx="266700" cy="279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050" y="2324100"/>
            <a:ext cx="2667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0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    </a:t>
            </a:r>
          </a:p>
          <a:p>
            <a:r>
              <a:rPr lang="en-US" dirty="0"/>
              <a:t>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50" y="2250281"/>
            <a:ext cx="2552700" cy="48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2771379"/>
            <a:ext cx="61087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9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B50D49A8-3450-A048-B927-DA1467CF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True/False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471C91D-7FB3-054C-B54A-42C18CADD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altLang="en-US"/>
              <a:t>-5 &lt; -3</a:t>
            </a:r>
          </a:p>
          <a:p>
            <a:pPr marL="514350" indent="-514350">
              <a:buFontTx/>
              <a:buAutoNum type="alphaLcParenR"/>
            </a:pPr>
            <a:r>
              <a:rPr lang="en-US" altLang="en-US"/>
              <a:t>-9 ≥ 6</a:t>
            </a:r>
          </a:p>
          <a:p>
            <a:pPr marL="514350" indent="-514350">
              <a:buFontTx/>
              <a:buAutoNum type="alphaLcParenR"/>
            </a:pPr>
            <a:r>
              <a:rPr lang="en-US" altLang="en-US"/>
              <a:t>3  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136BBE7F-EB3F-E04A-B751-1981C7BC3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870321"/>
              </p:ext>
            </p:extLst>
          </p:nvPr>
        </p:nvGraphicFramePr>
        <p:xfrm>
          <a:off x="1358900" y="2870200"/>
          <a:ext cx="3213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3213100" imgH="381000" progId="Equation.DSMT4">
                  <p:embed/>
                </p:oleObj>
              </mc:Choice>
              <mc:Fallback>
                <p:oleObj name="Equation" r:id="rId3" imgW="3213100" imgH="381000" progId="Equation.DSMT4">
                  <p:embed/>
                  <p:pic>
                    <p:nvPicPr>
                      <p:cNvPr id="17411" name="Object 3">
                        <a:extLst>
                          <a:ext uri="{FF2B5EF4-FFF2-40B4-BE49-F238E27FC236}">
                            <a16:creationId xmlns:a16="http://schemas.microsoft.com/office/drawing/2014/main" id="{136BBE7F-EB3F-E04A-B751-1981C7BC3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870200"/>
                        <a:ext cx="3213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53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1A94A10-EE83-3146-8CA6-4FED2D2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Answers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01571A1-EEA0-5B4F-8550-272E7551C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altLang="en-US"/>
              <a:t>True</a:t>
            </a:r>
          </a:p>
          <a:p>
            <a:pPr marL="514350" indent="-514350">
              <a:buFontTx/>
              <a:buAutoNum type="alphaLcParenR"/>
            </a:pPr>
            <a:r>
              <a:rPr lang="en-US" altLang="en-US"/>
              <a:t>False</a:t>
            </a:r>
          </a:p>
          <a:p>
            <a:pPr marL="514350" indent="-514350">
              <a:buFontTx/>
              <a:buAutoNum type="alphaLcParenR"/>
            </a:pPr>
            <a:r>
              <a:rPr lang="en-US" altLang="en-US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224718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</a:t>
            </a:r>
          </a:p>
          <a:p>
            <a:r>
              <a:rPr lang="en-US" dirty="0"/>
              <a:t>Positive, negative</a:t>
            </a:r>
          </a:p>
          <a:p>
            <a:r>
              <a:rPr lang="en-US" dirty="0"/>
              <a:t>Graph – on the line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34E851-123D-6944-BB7E-B2CD80345B6B}"/>
              </a:ext>
            </a:extLst>
          </p:cNvPr>
          <p:cNvCxnSpPr/>
          <p:nvPr/>
        </p:nvCxnSpPr>
        <p:spPr>
          <a:xfrm>
            <a:off x="1384300" y="4229100"/>
            <a:ext cx="4584700" cy="0"/>
          </a:xfrm>
          <a:prstGeom prst="line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1477C-1B50-7447-9B76-4F32298D51CD}"/>
              </a:ext>
            </a:extLst>
          </p:cNvPr>
          <p:cNvCxnSpPr/>
          <p:nvPr/>
        </p:nvCxnSpPr>
        <p:spPr>
          <a:xfrm>
            <a:off x="3657600" y="4064000"/>
            <a:ext cx="0" cy="355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4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81804"/>
          </a:xfrm>
        </p:spPr>
        <p:txBody>
          <a:bodyPr/>
          <a:lstStyle/>
          <a:p>
            <a:r>
              <a:rPr lang="en-US" dirty="0"/>
              <a:t>Interval</a:t>
            </a:r>
          </a:p>
          <a:p>
            <a:r>
              <a:rPr lang="en-US" dirty="0"/>
              <a:t>Set builder</a:t>
            </a:r>
          </a:p>
          <a:p>
            <a:r>
              <a:rPr lang="en-US" dirty="0"/>
              <a:t>Roster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Infinite, finite sets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[a, b], (a, b]</a:t>
            </a:r>
          </a:p>
          <a:p>
            <a:r>
              <a:rPr lang="en-US" dirty="0"/>
              <a:t>{x | x &gt; 4 }</a:t>
            </a:r>
          </a:p>
          <a:p>
            <a:r>
              <a:rPr lang="en-US" dirty="0"/>
              <a:t>{5, 6, 7, 8, . . . }</a:t>
            </a:r>
          </a:p>
        </p:txBody>
      </p:sp>
    </p:spTree>
    <p:extLst>
      <p:ext uri="{BB962C8B-B14F-4D97-AF65-F5344CB8AC3E}">
        <p14:creationId xmlns:p14="http://schemas.microsoft.com/office/powerpoint/2010/main" val="2655872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5E957BB2-3A95-2B46-BF20-DCAD93C5F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Express in set-builder notation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D6AF7640-C0DD-A64D-A5C0-0428AD0A9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altLang="en-US"/>
              <a:t>(1, 6]</a:t>
            </a:r>
          </a:p>
          <a:p>
            <a:pPr marL="514350" indent="-514350">
              <a:buFontTx/>
              <a:buAutoNum type="alphaLcParenR"/>
            </a:pPr>
            <a:endParaRPr lang="en-US" altLang="en-US"/>
          </a:p>
          <a:p>
            <a:pPr marL="514350" indent="-514350">
              <a:buFontTx/>
              <a:buAutoNum type="alphaLcParenR"/>
            </a:pPr>
            <a:r>
              <a:rPr lang="en-US" altLang="en-US"/>
              <a:t>[- 4, 3]</a:t>
            </a:r>
          </a:p>
          <a:p>
            <a:pPr marL="514350" indent="-514350">
              <a:buFontTx/>
              <a:buAutoNum type="alphaLcParenR"/>
            </a:pPr>
            <a:endParaRPr lang="en-US" altLang="en-US"/>
          </a:p>
          <a:p>
            <a:pPr marL="514350" indent="-514350">
              <a:buFontTx/>
              <a:buAutoNum type="alphaLcParenR"/>
            </a:pPr>
            <a:r>
              <a:rPr lang="en-US" altLang="en-US"/>
              <a:t>(3,     )</a:t>
            </a:r>
          </a:p>
        </p:txBody>
      </p:sp>
      <p:graphicFrame>
        <p:nvGraphicFramePr>
          <p:cNvPr id="19459" name="Object 3">
            <a:extLst>
              <a:ext uri="{FF2B5EF4-FFF2-40B4-BE49-F238E27FC236}">
                <a16:creationId xmlns:a16="http://schemas.microsoft.com/office/drawing/2014/main" id="{E45347D9-7482-D741-B6AD-7283E0084D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208311"/>
              </p:ext>
            </p:extLst>
          </p:nvPr>
        </p:nvGraphicFramePr>
        <p:xfrm>
          <a:off x="1619250" y="4171950"/>
          <a:ext cx="304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304800" imgH="215900" progId="Equation.DSMT4">
                  <p:embed/>
                </p:oleObj>
              </mc:Choice>
              <mc:Fallback>
                <p:oleObj name="Equation" r:id="rId3" imgW="304800" imgH="215900" progId="Equation.DSMT4">
                  <p:embed/>
                  <p:pic>
                    <p:nvPicPr>
                      <p:cNvPr id="19459" name="Object 3">
                        <a:extLst>
                          <a:ext uri="{FF2B5EF4-FFF2-40B4-BE49-F238E27FC236}">
                            <a16:creationId xmlns:a16="http://schemas.microsoft.com/office/drawing/2014/main" id="{E45347D9-7482-D741-B6AD-7283E0084D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171950"/>
                        <a:ext cx="3048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47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99C4-2E5F-2344-9E7D-1D553D4D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B14AB-07E5-6B4F-A733-4CD3F58B3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– letters that represent various numbers</a:t>
            </a:r>
          </a:p>
          <a:p>
            <a:r>
              <a:rPr lang="en-US" dirty="0"/>
              <a:t>Constant – represents only one number</a:t>
            </a:r>
          </a:p>
          <a:p>
            <a:r>
              <a:rPr lang="en-US" dirty="0"/>
              <a:t>Algebraic Expression – combination of variables and numbers using math operations.</a:t>
            </a:r>
          </a:p>
        </p:txBody>
      </p:sp>
    </p:spTree>
    <p:extLst>
      <p:ext uri="{BB962C8B-B14F-4D97-AF65-F5344CB8AC3E}">
        <p14:creationId xmlns:p14="http://schemas.microsoft.com/office/powerpoint/2010/main" val="372756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5505F046-E9E1-EE40-AA23-EB585601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484EC919-0B17-1E42-A4F1-49F428747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altLang="en-US"/>
              <a:t>{x| -1&lt; x  ≤ 6}</a:t>
            </a:r>
          </a:p>
          <a:p>
            <a:pPr marL="514350" indent="-514350">
              <a:buFontTx/>
              <a:buAutoNum type="alphaLcParenR"/>
            </a:pPr>
            <a:endParaRPr lang="en-US" altLang="en-US"/>
          </a:p>
          <a:p>
            <a:pPr marL="514350" indent="-514350">
              <a:buFontTx/>
              <a:buAutoNum type="alphaLcParenR"/>
            </a:pPr>
            <a:r>
              <a:rPr lang="en-US" altLang="en-US"/>
              <a:t> {x | - 4 ≤ x ≤ 3}</a:t>
            </a:r>
          </a:p>
          <a:p>
            <a:pPr marL="514350" indent="-514350">
              <a:buFontTx/>
              <a:buAutoNum type="alphaLcParenR"/>
            </a:pPr>
            <a:endParaRPr lang="en-US" altLang="en-US"/>
          </a:p>
          <a:p>
            <a:pPr marL="514350" indent="-514350">
              <a:buFontTx/>
              <a:buAutoNum type="alphaLcParenR"/>
            </a:pPr>
            <a:r>
              <a:rPr lang="en-US" altLang="en-US"/>
              <a:t> {x| x &gt; 3 }</a:t>
            </a:r>
          </a:p>
        </p:txBody>
      </p:sp>
    </p:spTree>
    <p:extLst>
      <p:ext uri="{BB962C8B-B14F-4D97-AF65-F5344CB8AC3E}">
        <p14:creationId xmlns:p14="http://schemas.microsoft.com/office/powerpoint/2010/main" val="2678750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( -1, 4]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{x | -1 &lt; x ≤ 4 }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(- 4,     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044773"/>
              </p:ext>
            </p:extLst>
          </p:nvPr>
        </p:nvGraphicFramePr>
        <p:xfrm>
          <a:off x="1865058" y="4170661"/>
          <a:ext cx="292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292100" imgH="203200" progId="Equation.DSMT4">
                  <p:embed/>
                </p:oleObj>
              </mc:Choice>
              <mc:Fallback>
                <p:oleObj name="Equation" r:id="rId3" imgW="2921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5058" y="4170661"/>
                        <a:ext cx="2921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5911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90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Expression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Algebraic Expression:</a:t>
            </a:r>
          </a:p>
          <a:p>
            <a:pPr marL="0" indent="0">
              <a:buNone/>
            </a:pPr>
            <a:r>
              <a:rPr lang="en-US" dirty="0"/>
              <a:t>x + 6		3x + 5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930749"/>
              </p:ext>
            </p:extLst>
          </p:nvPr>
        </p:nvGraphicFramePr>
        <p:xfrm>
          <a:off x="3657502" y="2156418"/>
          <a:ext cx="292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292100" imgH="901700" progId="Equation.DSMT4">
                  <p:embed/>
                </p:oleObj>
              </mc:Choice>
              <mc:Fallback>
                <p:oleObj name="Equation" r:id="rId3" imgW="292100" imgH="901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502" y="2156418"/>
                        <a:ext cx="2921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28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English Words for the Basic Operations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417638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Addition</a:t>
            </a:r>
          </a:p>
          <a:p>
            <a:pPr marL="0" indent="0">
              <a:buNone/>
            </a:pPr>
            <a:r>
              <a:rPr lang="en-US" dirty="0"/>
              <a:t>Sum</a:t>
            </a:r>
          </a:p>
          <a:p>
            <a:pPr marL="0" indent="0">
              <a:buNone/>
            </a:pPr>
            <a:r>
              <a:rPr lang="en-US" dirty="0"/>
              <a:t>Plus</a:t>
            </a:r>
          </a:p>
          <a:p>
            <a:pPr marL="0" indent="0">
              <a:buNone/>
            </a:pPr>
            <a:r>
              <a:rPr lang="en-US" dirty="0"/>
              <a:t>Increased by</a:t>
            </a:r>
          </a:p>
          <a:p>
            <a:pPr marL="0" indent="0">
              <a:buNone/>
            </a:pPr>
            <a:r>
              <a:rPr lang="en-US" dirty="0"/>
              <a:t>More than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Subtraction</a:t>
            </a:r>
          </a:p>
          <a:p>
            <a:pPr marL="0" indent="0">
              <a:buNone/>
            </a:pPr>
            <a:r>
              <a:rPr lang="en-US" dirty="0"/>
              <a:t>Difference</a:t>
            </a:r>
          </a:p>
          <a:p>
            <a:pPr marL="0" indent="0">
              <a:buNone/>
            </a:pPr>
            <a:r>
              <a:rPr lang="en-US" dirty="0"/>
              <a:t>Minus</a:t>
            </a:r>
          </a:p>
          <a:p>
            <a:pPr marL="0" indent="0">
              <a:buNone/>
            </a:pPr>
            <a:r>
              <a:rPr lang="en-US" dirty="0"/>
              <a:t>Decreased by</a:t>
            </a:r>
          </a:p>
          <a:p>
            <a:pPr marL="0" indent="0">
              <a:buNone/>
            </a:pPr>
            <a:r>
              <a:rPr lang="en-US" dirty="0"/>
              <a:t>Less than</a:t>
            </a:r>
          </a:p>
        </p:txBody>
      </p:sp>
    </p:spTree>
    <p:extLst>
      <p:ext uri="{BB962C8B-B14F-4D97-AF65-F5344CB8AC3E}">
        <p14:creationId xmlns:p14="http://schemas.microsoft.com/office/powerpoint/2010/main" val="243846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English Words for the Basic Operations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Multiplication</a:t>
            </a:r>
          </a:p>
          <a:p>
            <a:pPr marL="0" indent="0">
              <a:buNone/>
            </a:pPr>
            <a:r>
              <a:rPr lang="en-US" dirty="0"/>
              <a:t>Product</a:t>
            </a:r>
          </a:p>
          <a:p>
            <a:pPr marL="0" indent="0">
              <a:buNone/>
            </a:pPr>
            <a:r>
              <a:rPr lang="en-US" dirty="0"/>
              <a:t>Times</a:t>
            </a:r>
          </a:p>
          <a:p>
            <a:pPr marL="0" indent="0">
              <a:buNone/>
            </a:pPr>
            <a:r>
              <a:rPr lang="en-US" dirty="0"/>
              <a:t>Twice</a:t>
            </a:r>
          </a:p>
          <a:p>
            <a:pPr marL="0" indent="0">
              <a:buNone/>
            </a:pPr>
            <a:r>
              <a:rPr lang="en-US" dirty="0"/>
              <a:t>Of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Division</a:t>
            </a:r>
          </a:p>
          <a:p>
            <a:pPr marL="0" indent="0">
              <a:buNone/>
            </a:pPr>
            <a:r>
              <a:rPr lang="en-US" dirty="0"/>
              <a:t>Quotient</a:t>
            </a:r>
          </a:p>
          <a:p>
            <a:pPr marL="0" indent="0">
              <a:buNone/>
            </a:pPr>
            <a:r>
              <a:rPr lang="en-US" dirty="0"/>
              <a:t>Divide</a:t>
            </a:r>
          </a:p>
          <a:p>
            <a:pPr marL="0" indent="0">
              <a:buNone/>
            </a:pPr>
            <a:r>
              <a:rPr lang="en-US" dirty="0"/>
              <a:t>Divide by</a:t>
            </a:r>
          </a:p>
        </p:txBody>
      </p:sp>
    </p:spTree>
    <p:extLst>
      <p:ext uri="{BB962C8B-B14F-4D97-AF65-F5344CB8AC3E}">
        <p14:creationId xmlns:p14="http://schemas.microsoft.com/office/powerpoint/2010/main" val="45703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Algebraic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a) If x = 5, evaluate: 8 + 6x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If x = 9, evaluate: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409604"/>
              </p:ext>
            </p:extLst>
          </p:nvPr>
        </p:nvGraphicFramePr>
        <p:xfrm>
          <a:off x="3834451" y="2692400"/>
          <a:ext cx="1752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1752600" imgH="736600" progId="Equation.DSMT4">
                  <p:embed/>
                </p:oleObj>
              </mc:Choice>
              <mc:Fallback>
                <p:oleObj name="Equation" r:id="rId3" imgW="1752600" imgH="73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4451" y="2692400"/>
                        <a:ext cx="17526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54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668ED-B7F5-3344-BC1C-A86F7AE4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C41A3-9887-DB48-B22D-0FC5E05B5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Parentheses – fractions</a:t>
            </a:r>
          </a:p>
          <a:p>
            <a:r>
              <a:rPr lang="en-US" dirty="0"/>
              <a:t>Exponents</a:t>
            </a:r>
          </a:p>
          <a:p>
            <a:r>
              <a:rPr lang="en-US" dirty="0"/>
              <a:t>Multiplication, Division from LEFT to RIGHT</a:t>
            </a:r>
          </a:p>
          <a:p>
            <a:r>
              <a:rPr lang="en-US" dirty="0"/>
              <a:t>Addition, Subtraction from LEFT to RIGHT</a:t>
            </a:r>
          </a:p>
        </p:txBody>
      </p:sp>
    </p:spTree>
    <p:extLst>
      <p:ext uri="{BB962C8B-B14F-4D97-AF65-F5344CB8AC3E}">
        <p14:creationId xmlns:p14="http://schemas.microsoft.com/office/powerpoint/2010/main" val="102651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66DE0-9D05-C34A-863F-1A12C961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2847C-593C-9247-A0A1-B3C071021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4 + 3 • 2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18 – 2 + 3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2 • 3</a:t>
            </a:r>
            <a:r>
              <a:rPr lang="en-US" baseline="30000" dirty="0"/>
              <a:t>2</a:t>
            </a:r>
            <a:r>
              <a:rPr lang="en-US" dirty="0"/>
              <a:t> - 12</a:t>
            </a:r>
          </a:p>
        </p:txBody>
      </p:sp>
    </p:spTree>
    <p:extLst>
      <p:ext uri="{BB962C8B-B14F-4D97-AF65-F5344CB8AC3E}">
        <p14:creationId xmlns:p14="http://schemas.microsoft.com/office/powerpoint/2010/main" val="210467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9A35F21C-9B5F-AA41-BD08-CAD27A6D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Simplify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58D9C2C1-FF91-F143-94DA-265267B38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1a) 16 ÷ 4 • 2 – 16 ÷ 8</a:t>
            </a:r>
          </a:p>
          <a:p>
            <a:pPr marL="0" indent="0">
              <a:buNone/>
            </a:pPr>
            <a:r>
              <a:rPr lang="en-US" altLang="en-US" dirty="0"/>
              <a:t>2a) 8 – 2 • 3 - 4</a:t>
            </a:r>
          </a:p>
        </p:txBody>
      </p:sp>
    </p:spTree>
    <p:extLst>
      <p:ext uri="{BB962C8B-B14F-4D97-AF65-F5344CB8AC3E}">
        <p14:creationId xmlns:p14="http://schemas.microsoft.com/office/powerpoint/2010/main" val="22398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366</Words>
  <Application>Microsoft Macintosh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Equation</vt:lpstr>
      <vt:lpstr>Chapter 1 Section 1</vt:lpstr>
      <vt:lpstr>Vocabulary</vt:lpstr>
      <vt:lpstr>Algebraic Expression</vt:lpstr>
      <vt:lpstr>English Words for the Basic Operations </vt:lpstr>
      <vt:lpstr>English Words for the Basic Operations </vt:lpstr>
      <vt:lpstr>Evaluate Algebraic Expressions</vt:lpstr>
      <vt:lpstr>Order of Operations</vt:lpstr>
      <vt:lpstr>Try</vt:lpstr>
      <vt:lpstr>Simplify</vt:lpstr>
      <vt:lpstr>Answers</vt:lpstr>
      <vt:lpstr>PowerPoint Presentation</vt:lpstr>
      <vt:lpstr>Number systems</vt:lpstr>
      <vt:lpstr>Symbol</vt:lpstr>
      <vt:lpstr>Example</vt:lpstr>
      <vt:lpstr>True/False</vt:lpstr>
      <vt:lpstr>Answers</vt:lpstr>
      <vt:lpstr>Number line</vt:lpstr>
      <vt:lpstr>Set Notation</vt:lpstr>
      <vt:lpstr>Express in set-builder notation</vt:lpstr>
      <vt:lpstr>Answers</vt:lpstr>
      <vt:lpstr>Graph the following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Section 1</dc:title>
  <dc:creator>Christie Tsuji</dc:creator>
  <cp:lastModifiedBy>Christie Tsuji</cp:lastModifiedBy>
  <cp:revision>15</cp:revision>
  <dcterms:created xsi:type="dcterms:W3CDTF">2017-01-08T22:41:08Z</dcterms:created>
  <dcterms:modified xsi:type="dcterms:W3CDTF">2018-09-27T00:50:05Z</dcterms:modified>
</cp:coreProperties>
</file>