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314" r:id="rId4"/>
    <p:sldId id="329" r:id="rId5"/>
    <p:sldId id="259" r:id="rId6"/>
    <p:sldId id="262" r:id="rId7"/>
    <p:sldId id="303" r:id="rId8"/>
    <p:sldId id="326" r:id="rId9"/>
    <p:sldId id="346" r:id="rId10"/>
    <p:sldId id="347" r:id="rId11"/>
    <p:sldId id="348" r:id="rId12"/>
    <p:sldId id="349" r:id="rId13"/>
    <p:sldId id="352" r:id="rId14"/>
    <p:sldId id="35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Verify that f(x) and g(x) are inverses.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f(x) = 3x + 8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g(x) =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FFCF8F-419E-C44D-B51A-89DB7BFB2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5367" y="3697817"/>
            <a:ext cx="6858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594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9BE43-15D8-1F4F-99B7-2438AA5A3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734, example 2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0BE25-95FB-1741-A0FC-5DFA7B5BC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1947, earthenware jars, containing what are known as the Dead Sea Scrolls were found by an Arab Bedouin herdsman.  Analysis indicated that the scrolls wrappings contained 76% of their original carbon-14.  Estimate the age of the Dead Sea Scrolls</a:t>
            </a:r>
          </a:p>
          <a:p>
            <a:pPr marL="0" indent="0">
              <a:buNone/>
            </a:pPr>
            <a:r>
              <a:rPr lang="en-US" dirty="0"/>
              <a:t>Use the decay model: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76% of the original carbon 14 so A = 0.76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F781DA-7C6D-DE44-A5BC-CF24C4C72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1589" y="3479794"/>
            <a:ext cx="2095500" cy="50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ED7084-BFE5-4C46-8187-BE5CA1912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0916" y="4993216"/>
            <a:ext cx="368300" cy="495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16A1CA-DA8B-F649-838F-0A535834A8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9767" y="5641963"/>
            <a:ext cx="28194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43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E0DC-048C-9F40-9E29-1A6822D73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2E2D9-BE53-8C47-A2F6-1AD381F99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Solve for ‘t’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975F57-486F-584F-BC6B-65F33882D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300" y="1825625"/>
            <a:ext cx="28194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0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67591-EA98-F849-9D88-68A97066C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F2345-E087-DF45-AD5B-CBCF6AA79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exponential model below describe the population of Iraq, A, in millions, ‘t’ years after 2010.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a) What is the population in 2010?</a:t>
            </a:r>
          </a:p>
          <a:p>
            <a:pPr marL="0" indent="0">
              <a:buNone/>
            </a:pPr>
            <a:r>
              <a:rPr lang="en-US" dirty="0"/>
              <a:t>b) Does the model describe a growth or decay?</a:t>
            </a:r>
          </a:p>
          <a:p>
            <a:pPr marL="0" indent="0">
              <a:buNone/>
            </a:pPr>
            <a:r>
              <a:rPr lang="en-US" dirty="0"/>
              <a:t>c)  What is the rate?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303556-EEF5-E041-842E-F4CEC3396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517" y="2713566"/>
            <a:ext cx="18415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14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F74BF-ED14-BF4E-9FF6-952FBC823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6AF3F-4D60-134E-82CC-181B54143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Exponential Growth and Decay Model</a:t>
            </a:r>
          </a:p>
          <a:p>
            <a:pPr marL="0" indent="0">
              <a:buNone/>
            </a:pPr>
            <a:r>
              <a:rPr lang="en-US" dirty="0"/>
              <a:t>     f(t) =           or  A = </a:t>
            </a:r>
          </a:p>
          <a:p>
            <a:pPr marL="0" indent="0">
              <a:buNone/>
            </a:pPr>
            <a:r>
              <a:rPr lang="en-US" dirty="0"/>
              <a:t>A or f(t)  is final amount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baseline="-25000" dirty="0"/>
              <a:t>o</a:t>
            </a:r>
            <a:r>
              <a:rPr lang="en-US" dirty="0"/>
              <a:t> is initial amount at t = 0</a:t>
            </a:r>
          </a:p>
          <a:p>
            <a:pPr marL="0" indent="0">
              <a:buNone/>
            </a:pPr>
            <a:r>
              <a:rPr lang="en-US" dirty="0"/>
              <a:t>  t  is time</a:t>
            </a:r>
          </a:p>
          <a:p>
            <a:pPr marL="0" indent="0">
              <a:buNone/>
            </a:pPr>
            <a:r>
              <a:rPr lang="en-US" dirty="0"/>
              <a:t>  k &gt; 0  growth</a:t>
            </a:r>
          </a:p>
          <a:p>
            <a:pPr marL="0" indent="0">
              <a:buNone/>
            </a:pPr>
            <a:r>
              <a:rPr lang="en-US" dirty="0"/>
              <a:t>  k &lt; 0 decay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46821-CC85-C34F-8326-28CA93D10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925" y="2290380"/>
            <a:ext cx="711200" cy="50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33F7A8-6DBB-D949-80E2-22A37116E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5467" y="2290380"/>
            <a:ext cx="7112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51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50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1942"/>
          </a:xfrm>
        </p:spPr>
        <p:txBody>
          <a:bodyPr/>
          <a:lstStyle/>
          <a:p>
            <a:pPr algn="ctr"/>
            <a:r>
              <a:rPr lang="en-US" dirty="0"/>
              <a:t>Check up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logarithmic properties to expand each expression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 startAt="4"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B0D426-EEBB-9545-848B-CCC6F0B8F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66" y="2683934"/>
            <a:ext cx="1600200" cy="711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D229D0-1A7E-CE48-BF74-865B4B6C2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766" y="3497526"/>
            <a:ext cx="1460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0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3975E-39D5-534B-81FB-2A14A308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F747B-187E-FE44-81EF-C05D53E64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logarithmic properties to condense each expression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 5 ln x – 2 ln 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B032AA-1FCF-7742-AE32-65813CC96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138" y="3899696"/>
            <a:ext cx="23876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8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752D5-509B-4949-9320-26F70FE6D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4ECAB-04D6-6741-8C84-E9D2FCA10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Solve the equation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7)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5B9968-FC85-4843-A525-3B1223291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685" y="2810934"/>
            <a:ext cx="30353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10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32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4326-3B54-C041-8FC2-09EF88C3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9 Section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146E7-0FD8-A746-8C12-D70FB7BA6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3945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Exponential Growth and Decay</a:t>
            </a:r>
          </a:p>
          <a:p>
            <a:pPr marL="0" indent="0" algn="ctr">
              <a:buNone/>
            </a:pPr>
            <a:r>
              <a:rPr lang="en-US" sz="3200" dirty="0"/>
              <a:t>Page 731</a:t>
            </a:r>
          </a:p>
        </p:txBody>
      </p:sp>
    </p:spTree>
    <p:extLst>
      <p:ext uri="{BB962C8B-B14F-4D97-AF65-F5344CB8AC3E}">
        <p14:creationId xmlns:p14="http://schemas.microsoft.com/office/powerpoint/2010/main" val="109489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F195C-C9F8-E04F-9C80-6C8E03C1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Exponential Growth and Decay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0BFD5-1D07-2344-B965-D354064E0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Exponential Growth and Decay</a:t>
            </a:r>
          </a:p>
          <a:p>
            <a:pPr marL="0" indent="0">
              <a:buNone/>
            </a:pPr>
            <a:r>
              <a:rPr lang="en-US" dirty="0"/>
              <a:t>f(t) =           or  A =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If k &gt; 0, growth.        - original amount at time t = 0,</a:t>
            </a:r>
          </a:p>
          <a:p>
            <a:pPr marL="457200" lvl="1" indent="0">
              <a:buNone/>
            </a:pPr>
            <a:r>
              <a:rPr lang="en-US" dirty="0"/>
              <a:t> A – amount at time t, k – constant representing the growth rate.</a:t>
            </a:r>
          </a:p>
          <a:p>
            <a:endParaRPr lang="en-US" dirty="0"/>
          </a:p>
          <a:p>
            <a:r>
              <a:rPr lang="en-US" dirty="0"/>
              <a:t> If k &lt; 0, decay.       - original amount at time t = 0, </a:t>
            </a:r>
          </a:p>
          <a:p>
            <a:pPr marL="457200" lvl="1" indent="0">
              <a:buNone/>
            </a:pPr>
            <a:r>
              <a:rPr lang="en-US" dirty="0"/>
              <a:t>A – amount at time t, k – constant representing the decay rate.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B02FFC-C87D-F345-AF24-623EBEFBF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2311400"/>
            <a:ext cx="711200" cy="50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EB56EB-2CA4-EA46-A173-BA262916C0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0667" y="2311400"/>
            <a:ext cx="711200" cy="50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110996F-62B9-9745-9A0C-06076988B9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8400" y="3305175"/>
            <a:ext cx="368300" cy="495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A7A428-0B11-794E-BD18-B1C522AC6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6517" y="4741069"/>
            <a:ext cx="3683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4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2337-B1AD-2347-A210-D01E9517A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page 734 – 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2EBA4-F8C2-964F-8685-798DB776E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the fact that after 5715 years, a given amount of carbon-14 will have decayed to half the original amount to find the exponential decay model for carbon-14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Use the model: A = </a:t>
            </a:r>
          </a:p>
          <a:p>
            <a:pPr marL="0" indent="0">
              <a:buNone/>
            </a:pPr>
            <a:r>
              <a:rPr lang="en-US" dirty="0"/>
              <a:t>After 5715 years (t) the amount is half.         Is original so        is half.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6B173A-C82A-274D-BBC3-48680E80B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202" y="4102892"/>
            <a:ext cx="711200" cy="50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36FF7D-E2AB-8D41-99A0-FDD606575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2533" y="4610892"/>
            <a:ext cx="368300" cy="495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282717-C412-8A41-8885-E326F8A6B8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0714" y="4356892"/>
            <a:ext cx="444500" cy="876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DA474CF-16BE-B544-A600-2FB0705579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6934" y="5217313"/>
            <a:ext cx="18288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93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A12E-4E79-784D-953A-358A82DC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DA8AC-C52F-074A-9333-A29322D55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solve for k: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Once the k value is found, replace into the decay model</a:t>
            </a:r>
          </a:p>
          <a:p>
            <a:pPr marL="0" indent="0">
              <a:buNone/>
            </a:pPr>
            <a:r>
              <a:rPr lang="en-US" dirty="0"/>
              <a:t>Note: k will be negative since this represents a decay.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36BED9-2D48-4A4B-902C-7464E2CE9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734" y="2110318"/>
            <a:ext cx="18288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87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2120</TotalTime>
  <Words>427</Words>
  <Application>Microsoft Macintosh PowerPoint</Application>
  <PresentationFormat>Widescreen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Check up</vt:lpstr>
      <vt:lpstr>Check up 2</vt:lpstr>
      <vt:lpstr>Check up 3</vt:lpstr>
      <vt:lpstr>Check up 4</vt:lpstr>
      <vt:lpstr>PowerPoint Presentation</vt:lpstr>
      <vt:lpstr>Chapter 9 Section 6</vt:lpstr>
      <vt:lpstr>Exponential Growth and Decay Models</vt:lpstr>
      <vt:lpstr>Example: page 734 – Example 2</vt:lpstr>
      <vt:lpstr>Continue</vt:lpstr>
      <vt:lpstr>Page 734, example 2 b</vt:lpstr>
      <vt:lpstr>Continue</vt:lpstr>
      <vt:lpstr>Try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92</cp:revision>
  <dcterms:modified xsi:type="dcterms:W3CDTF">2019-09-14T22:31:50Z</dcterms:modified>
</cp:coreProperties>
</file>