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335" r:id="rId3"/>
    <p:sldId id="336" r:id="rId4"/>
    <p:sldId id="337" r:id="rId5"/>
    <p:sldId id="338" r:id="rId6"/>
    <p:sldId id="343" r:id="rId7"/>
    <p:sldId id="344" r:id="rId8"/>
    <p:sldId id="345" r:id="rId9"/>
    <p:sldId id="339" r:id="rId10"/>
    <p:sldId id="340" r:id="rId11"/>
    <p:sldId id="341" r:id="rId12"/>
    <p:sldId id="342" r:id="rId13"/>
    <p:sldId id="346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763B-388D-364C-98A2-CE4F851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9, Section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05C8A-0F50-E343-9588-F18F357B0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Exponential and Logarithmic Equations</a:t>
            </a:r>
          </a:p>
          <a:p>
            <a:pPr marL="0" indent="0" algn="ctr">
              <a:buNone/>
            </a:pPr>
            <a:r>
              <a:rPr lang="en-US" dirty="0"/>
              <a:t>Page 716</a:t>
            </a:r>
          </a:p>
        </p:txBody>
      </p:sp>
    </p:spTree>
    <p:extLst>
      <p:ext uri="{BB962C8B-B14F-4D97-AF65-F5344CB8AC3E}">
        <p14:creationId xmlns:p14="http://schemas.microsoft.com/office/powerpoint/2010/main" val="27930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D2D0-6F7D-FF48-9514-5D9C92474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Solve Logarithmic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0BD6-E091-E643-9643-BCD28C7EE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Express the equation in the form: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the definition of a logarithm to rewrite the equation in exponential form.</a:t>
            </a:r>
          </a:p>
          <a:p>
            <a:endParaRPr lang="en-US" dirty="0"/>
          </a:p>
          <a:p>
            <a:r>
              <a:rPr lang="en-US" dirty="0"/>
              <a:t>Solve for the variable</a:t>
            </a:r>
          </a:p>
          <a:p>
            <a:endParaRPr lang="en-US" dirty="0"/>
          </a:p>
          <a:p>
            <a:r>
              <a:rPr lang="en-US" dirty="0"/>
              <a:t>Check proposed solutions with original equation. Note: M &gt; 0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BCBB67-6C09-7B4F-813E-4080C8F61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3732" y="1791759"/>
            <a:ext cx="1422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437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2C461-5D9C-304E-8405-07F9CAB9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D9664-7606-764E-942E-24E00308C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• Rewrite in Exponential form:</a:t>
            </a:r>
          </a:p>
          <a:p>
            <a:pPr marL="0" indent="0">
              <a:buNone/>
            </a:pPr>
            <a:r>
              <a:rPr lang="en-US" dirty="0"/>
              <a:t>• Solve the equation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75C0A1-10DA-E74F-8ABB-65228E6FB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717" y="1825625"/>
            <a:ext cx="20447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040460-64F8-AC4E-BB13-E611410D3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600" y="3361264"/>
            <a:ext cx="13208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472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2C85-F32F-8B4F-A4F6-308C836FD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5915B-1C0D-F748-97D9-023935FF8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the equations: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 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1CDE2-715E-EC4D-A6E1-A9712656A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66" y="2250016"/>
            <a:ext cx="1930400" cy="596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35F0E0-CD0D-8646-A9BA-2005B432B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0654" y="3812616"/>
            <a:ext cx="38354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42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DD88A-B7BB-4B4A-8FDC-21C3E32D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0F9C3-6513-EF45-AACA-F1AA1F7D4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Exponential Equations</a:t>
            </a:r>
          </a:p>
          <a:p>
            <a:pPr lvl="1"/>
            <a:r>
              <a:rPr lang="en-US" dirty="0"/>
              <a:t>Same base</a:t>
            </a:r>
          </a:p>
          <a:p>
            <a:pPr lvl="1"/>
            <a:r>
              <a:rPr lang="en-US" dirty="0"/>
              <a:t>Different base</a:t>
            </a:r>
          </a:p>
          <a:p>
            <a:r>
              <a:rPr lang="en-US" dirty="0"/>
              <a:t>Logarithmic Equations</a:t>
            </a:r>
          </a:p>
          <a:p>
            <a:pPr lvl="1"/>
            <a:r>
              <a:rPr lang="en-US" dirty="0"/>
              <a:t>Isolate the logarithm</a:t>
            </a:r>
          </a:p>
          <a:p>
            <a:pPr lvl="1"/>
            <a:r>
              <a:rPr lang="en-US" dirty="0"/>
              <a:t>Use the definition of the logarithm</a:t>
            </a:r>
          </a:p>
          <a:p>
            <a:pPr lvl="1"/>
            <a:r>
              <a:rPr lang="en-US" dirty="0"/>
              <a:t>Solve</a:t>
            </a:r>
          </a:p>
        </p:txBody>
      </p:sp>
    </p:spTree>
    <p:extLst>
      <p:ext uri="{BB962C8B-B14F-4D97-AF65-F5344CB8AC3E}">
        <p14:creationId xmlns:p14="http://schemas.microsoft.com/office/powerpoint/2010/main" val="226907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496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A4F7F-E693-614E-8FA2-1C478371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Definition: Exponential Equation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D69C1-C4B0-EB41-AAC9-18E276B84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Equation containing a variable in the exponent.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r>
              <a:rPr lang="en-US" dirty="0"/>
              <a:t>   </a:t>
            </a:r>
          </a:p>
          <a:p>
            <a:endParaRPr lang="en-US" dirty="0"/>
          </a:p>
          <a:p>
            <a:r>
              <a:rPr lang="en-US" dirty="0"/>
              <a:t>   </a:t>
            </a:r>
          </a:p>
          <a:p>
            <a:endParaRPr lang="en-US" dirty="0"/>
          </a:p>
          <a:p>
            <a:r>
              <a:rPr lang="en-US" dirty="0"/>
              <a:t>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A291E8-EB3D-9D4E-A78B-E7CF64E12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684" y="3276600"/>
            <a:ext cx="10541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D60720-C114-2B4C-91DC-3E6FA700D6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684" y="4379648"/>
            <a:ext cx="1244600" cy="40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610D647-109A-784A-B126-FCDF5D8B8F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684" y="5279496"/>
            <a:ext cx="13589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425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5662-0D4E-E84C-B8FF-0CA38DD6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Solve: Expression Each Side has Same 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C7871-3623-8F41-BE74-E72C0125C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Rewrite with the same base</a:t>
            </a:r>
          </a:p>
          <a:p>
            <a:pPr marL="514350" indent="-514350">
              <a:buAutoNum type="arabicParenR"/>
            </a:pPr>
            <a:r>
              <a:rPr lang="en-US" dirty="0"/>
              <a:t>Set Exponents equal</a:t>
            </a:r>
          </a:p>
          <a:p>
            <a:pPr marL="514350" indent="-514350">
              <a:buAutoNum type="arabicParenR"/>
            </a:pPr>
            <a:r>
              <a:rPr lang="en-US" dirty="0"/>
              <a:t>Solve for the variable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4A93CF-780E-1044-9478-10EB8F34C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2277533"/>
            <a:ext cx="28067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77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F7A6-826E-0245-949F-F3A2A376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53B68-B4C8-4343-9328-ECADBA3C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Solve the equation: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0" indent="0">
              <a:buNone/>
            </a:pPr>
            <a:r>
              <a:rPr lang="en-US" dirty="0"/>
              <a:t>Rewrite with same base: </a:t>
            </a:r>
          </a:p>
          <a:p>
            <a:pPr marL="0" indent="0">
              <a:buNone/>
            </a:pPr>
            <a:r>
              <a:rPr lang="en-US" dirty="0"/>
              <a:t>Since: </a:t>
            </a:r>
          </a:p>
          <a:p>
            <a:pPr marL="0" indent="0">
              <a:buNone/>
            </a:pPr>
            <a:r>
              <a:rPr lang="en-US" dirty="0"/>
              <a:t>Equation becomes:  </a:t>
            </a:r>
          </a:p>
          <a:p>
            <a:pPr marL="0" indent="0">
              <a:buNone/>
            </a:pPr>
            <a:r>
              <a:rPr lang="en-US" dirty="0"/>
              <a:t>Thus, 2x = 5</a:t>
            </a:r>
          </a:p>
          <a:p>
            <a:pPr marL="0" indent="0">
              <a:buNone/>
            </a:pPr>
            <a:r>
              <a:rPr lang="en-US" dirty="0"/>
              <a:t>And x =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F5032-F874-2948-BD33-512466EF3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2550" y="2260600"/>
            <a:ext cx="10541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B6231CA-1AB9-AC4B-A9B4-BF503E68A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3250" y="3812381"/>
            <a:ext cx="2552700" cy="406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9B9C1C-4CF0-074C-9D0C-BA3CD63D80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5250" y="4353718"/>
            <a:ext cx="10414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FADCC2-9FE2-A944-B743-702DC9F2D8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867" y="5145617"/>
            <a:ext cx="2540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211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377E6-246D-2740-A8EF-163D65A54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3F31-B1CD-6147-B345-B00E0D53E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Solve the equation: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a)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 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9704C1-CD82-E247-9C0A-65698C43E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033" y="2817063"/>
            <a:ext cx="15494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AB4FE9-EA60-DB43-BFD3-2A4D8EFA94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5033" y="3829521"/>
            <a:ext cx="10541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7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2D72C-952B-4142-9E93-3F1B0BAFA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3" y="365125"/>
            <a:ext cx="11057467" cy="1325563"/>
          </a:xfrm>
        </p:spPr>
        <p:txBody>
          <a:bodyPr/>
          <a:lstStyle/>
          <a:p>
            <a:pPr algn="ctr"/>
            <a:r>
              <a:rPr lang="en-US" dirty="0"/>
              <a:t>Using Logarithms to Solve Exponential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8E5F9-D3AB-D042-AA5B-942918F9F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1333"/>
            <a:ext cx="10515600" cy="3975630"/>
          </a:xfrm>
        </p:spPr>
        <p:txBody>
          <a:bodyPr/>
          <a:lstStyle/>
          <a:p>
            <a:r>
              <a:rPr lang="en-US" dirty="0"/>
              <a:t> Isolate the exponential expression</a:t>
            </a:r>
          </a:p>
          <a:p>
            <a:r>
              <a:rPr lang="en-US" dirty="0"/>
              <a:t>Take the common or natural logarithm on both sides of the equation</a:t>
            </a:r>
          </a:p>
          <a:p>
            <a:r>
              <a:rPr lang="en-US" dirty="0"/>
              <a:t>Simplify by using the properties.</a:t>
            </a:r>
          </a:p>
          <a:p>
            <a:r>
              <a:rPr lang="en-US" dirty="0"/>
              <a:t>Solve for the variable.</a:t>
            </a:r>
          </a:p>
        </p:txBody>
      </p:sp>
    </p:spTree>
    <p:extLst>
      <p:ext uri="{BB962C8B-B14F-4D97-AF65-F5344CB8AC3E}">
        <p14:creationId xmlns:p14="http://schemas.microsoft.com/office/powerpoint/2010/main" val="4220797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D9A8D-A6A4-8C40-B437-93316C5A1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246"/>
            <a:ext cx="10515600" cy="1011496"/>
          </a:xfrm>
        </p:spPr>
        <p:txBody>
          <a:bodyPr/>
          <a:lstStyle/>
          <a:p>
            <a:pPr algn="ctr"/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7395F-0D64-1342-BE98-70E7FFADF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3914"/>
            <a:ext cx="10515600" cy="4727575"/>
          </a:xfrm>
        </p:spPr>
        <p:txBody>
          <a:bodyPr/>
          <a:lstStyle/>
          <a:p>
            <a:r>
              <a:rPr lang="en-US" dirty="0"/>
              <a:t>Solve the equation: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r>
              <a:rPr lang="en-US" dirty="0"/>
              <a:t>Pick your base and take the logarithm of both sides.</a:t>
            </a:r>
          </a:p>
          <a:p>
            <a:endParaRPr lang="en-US" dirty="0"/>
          </a:p>
          <a:p>
            <a:r>
              <a:rPr lang="en-US" dirty="0"/>
              <a:t>Use the power rule. </a:t>
            </a:r>
          </a:p>
          <a:p>
            <a:endParaRPr lang="en-US" dirty="0"/>
          </a:p>
          <a:p>
            <a:r>
              <a:rPr lang="en-US" dirty="0"/>
              <a:t>Solve for x: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EF9783-C628-2345-A5A5-7A8791712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452" y="1470031"/>
            <a:ext cx="10287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FFD774-5314-2442-B9FC-C974A7652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6034" y="3527165"/>
            <a:ext cx="2209800" cy="48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B270154-A2FD-4F4D-859A-B80E8B119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2617" y="3510234"/>
            <a:ext cx="1879600" cy="40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026ABD3-F463-2B46-9891-7BBFBE8FA9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5463" y="4485091"/>
            <a:ext cx="2032000" cy="304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A6D058-FEF4-CF43-8270-7B05E2063F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95450" y="4592249"/>
            <a:ext cx="2374900" cy="381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0CC791-4F26-6C49-8C67-31F31424BE2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95450" y="5434677"/>
            <a:ext cx="1549400" cy="9779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7B92845-EB57-9D40-9CCA-0D0B60713A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30798" y="5398954"/>
            <a:ext cx="1371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33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127AE-992B-A54D-999E-DA7948BD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6FD1F-081F-C34A-832F-786AFAB0B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  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b) 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476AA6-1777-2746-A398-B3AFD741C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150" y="2260600"/>
            <a:ext cx="1054100" cy="406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A453DA7-1CF3-864D-863F-9EB6FB558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150" y="3812381"/>
            <a:ext cx="20701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83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90B61-40F5-DB47-8A77-FB572B93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Definition: Logarithmic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6FA77-593A-3B44-BAE4-5AE6CBD3C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Equations containing a variable in a logarithmic expression.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r>
              <a:rPr lang="en-US" dirty="0"/>
              <a:t> ln (x + 2) = ln x</a:t>
            </a:r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0F712E-3B74-1E4E-8C26-559D2D850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516" y="4265083"/>
            <a:ext cx="20447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90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257</Words>
  <Application>Microsoft Macintosh PowerPoint</Application>
  <PresentationFormat>Widescreen</PresentationFormat>
  <Paragraphs>89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Chapter 9, Section 5</vt:lpstr>
      <vt:lpstr>Definition: Exponential Equation</vt:lpstr>
      <vt:lpstr>Solve: Expression Each Side has Same Base</vt:lpstr>
      <vt:lpstr>Example</vt:lpstr>
      <vt:lpstr>Try</vt:lpstr>
      <vt:lpstr>Using Logarithms to Solve Exponential Equations</vt:lpstr>
      <vt:lpstr>Example</vt:lpstr>
      <vt:lpstr>Try</vt:lpstr>
      <vt:lpstr>Definition: Logarithmic Equations</vt:lpstr>
      <vt:lpstr>Solve Logarithmic Equations</vt:lpstr>
      <vt:lpstr>Example</vt:lpstr>
      <vt:lpstr>Try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Christie Tsuji</cp:lastModifiedBy>
  <cp:revision>74</cp:revision>
  <dcterms:modified xsi:type="dcterms:W3CDTF">2019-09-14T22:16:37Z</dcterms:modified>
</cp:coreProperties>
</file>