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314" r:id="rId4"/>
    <p:sldId id="329" r:id="rId5"/>
    <p:sldId id="330" r:id="rId6"/>
    <p:sldId id="331" r:id="rId7"/>
    <p:sldId id="262" r:id="rId8"/>
    <p:sldId id="303" r:id="rId9"/>
    <p:sldId id="280" r:id="rId10"/>
    <p:sldId id="302" r:id="rId11"/>
    <p:sldId id="337" r:id="rId12"/>
    <p:sldId id="335" r:id="rId13"/>
    <p:sldId id="283" r:id="rId14"/>
    <p:sldId id="321" r:id="rId15"/>
    <p:sldId id="332" r:id="rId16"/>
    <p:sldId id="336" r:id="rId17"/>
    <p:sldId id="315" r:id="rId18"/>
    <p:sldId id="316" r:id="rId19"/>
    <p:sldId id="317" r:id="rId20"/>
    <p:sldId id="318" r:id="rId21"/>
    <p:sldId id="319" r:id="rId22"/>
    <p:sldId id="320" r:id="rId23"/>
    <p:sldId id="333" r:id="rId24"/>
    <p:sldId id="334" r:id="rId25"/>
    <p:sldId id="339" r:id="rId26"/>
    <p:sldId id="326" r:id="rId27"/>
    <p:sldId id="338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73D45-F7EE-4C17-9B52-5F2B5029A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Check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4C3F2-4F53-4D5B-810E-15DDDC8CD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Change to Exponential Form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1)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2)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3) 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FFE72E-708F-8347-B154-4FF657C513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050" y="2857500"/>
            <a:ext cx="1536700" cy="533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5214D30-9D1C-4045-98AB-FB53A6099B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6050" y="3889375"/>
            <a:ext cx="1739900" cy="533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7152F54-E6C0-284D-8B0B-403521CE7A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7650" y="5033169"/>
            <a:ext cx="15367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594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B8C96-6CD2-9145-A0E4-3C1F6AD68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5592"/>
          </a:xfrm>
        </p:spPr>
        <p:txBody>
          <a:bodyPr/>
          <a:lstStyle/>
          <a:p>
            <a:pPr algn="ctr"/>
            <a:r>
              <a:rPr lang="en-US" dirty="0"/>
              <a:t>Expand the following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3CAA9-0FDB-F84B-8276-83D48D633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90508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 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b)    log(100x)   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762822-D5A8-D54A-8CCD-648F5B914F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0940" y="2268702"/>
            <a:ext cx="16637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132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932C6-88C3-AD4E-9C7E-95B3429C4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Condensing Logarithmic Expressions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57858D7-C739-F646-8CE3-5D3951AA7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Write the logarithm as a single logarithmic expression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Condense the following:</a:t>
            </a:r>
          </a:p>
          <a:p>
            <a:pPr marL="0" indent="0">
              <a:buNone/>
            </a:pPr>
            <a:r>
              <a:rPr lang="en-US" dirty="0"/>
              <a:t>•  </a:t>
            </a:r>
          </a:p>
          <a:p>
            <a:pPr marL="0" indent="0">
              <a:buNone/>
            </a:pPr>
            <a:r>
              <a:rPr lang="en-US" dirty="0"/>
              <a:t>Solution:</a:t>
            </a:r>
          </a:p>
          <a:p>
            <a:pPr marL="0" indent="0">
              <a:buNone/>
            </a:pPr>
            <a:r>
              <a:rPr lang="en-US" dirty="0"/>
              <a:t>•  Use the product rule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E549AE-0F8E-5248-9E00-6126DF5E17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1967" y="3822696"/>
            <a:ext cx="1955800" cy="5334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A0A5C15-FB96-104A-AF73-F7C6A2D7FD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5833" y="5329767"/>
            <a:ext cx="10414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245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C4C87-A965-E84A-907B-DE94B5ACA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60DE8-F32D-AE41-9185-C526E3261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 log</a:t>
            </a:r>
            <a:r>
              <a:rPr lang="en-US" baseline="-25000" dirty="0"/>
              <a:t>7</a:t>
            </a:r>
            <a:r>
              <a:rPr lang="en-US" dirty="0"/>
              <a:t> 19 + log </a:t>
            </a:r>
            <a:r>
              <a:rPr lang="en-US" baseline="-25000" dirty="0"/>
              <a:t>7</a:t>
            </a:r>
            <a:r>
              <a:rPr lang="en-US" dirty="0"/>
              <a:t> 5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 ln 7 + ln x</a:t>
            </a:r>
          </a:p>
        </p:txBody>
      </p:sp>
    </p:spTree>
    <p:extLst>
      <p:ext uri="{BB962C8B-B14F-4D97-AF65-F5344CB8AC3E}">
        <p14:creationId xmlns:p14="http://schemas.microsoft.com/office/powerpoint/2010/main" val="217515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3568E-F89A-AA41-99E8-EB415B9C5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Quotient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CC6A1-F298-D845-B56F-17520C346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  </a:t>
            </a:r>
          </a:p>
          <a:p>
            <a:r>
              <a:rPr lang="en-US" dirty="0"/>
              <a:t> Same Base: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Let b, M, and N be positive real numbers with b ≠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logarithm of a quotient is the difference of the logarithms.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BD89F63-8106-A346-AEA2-64BE26C94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4934" y="2129366"/>
            <a:ext cx="1422400" cy="939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4CA8FED-29FD-CB4D-BA7A-1DD991A535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1517" y="3816350"/>
            <a:ext cx="3771900" cy="105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924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3568E-F89A-AA41-99E8-EB415B9C5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D7E22A-49F6-B74D-9528-F9A3F3476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3650" y="2493433"/>
            <a:ext cx="1130300" cy="1092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FE5E7DF-1FFE-844F-A7A0-DE155227FD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3650" y="4400550"/>
            <a:ext cx="1816100" cy="406400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88E59A9D-C2A5-CE4B-9C97-FF3329E14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Expand the logarithm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Solution:</a:t>
            </a:r>
          </a:p>
          <a:p>
            <a:pPr marL="0" indent="0">
              <a:buNone/>
            </a:pPr>
            <a:r>
              <a:rPr lang="en-US" dirty="0"/>
              <a:t>                           </a:t>
            </a:r>
          </a:p>
          <a:p>
            <a:pPr marL="0" indent="0">
              <a:buNone/>
            </a:pPr>
            <a:r>
              <a:rPr lang="en-US" dirty="0"/>
              <a:t> Simplify</a:t>
            </a:r>
          </a:p>
          <a:p>
            <a:pPr marL="0" indent="0">
              <a:buNone/>
            </a:pPr>
            <a:r>
              <a:rPr lang="en-US" dirty="0"/>
              <a:t>       5 – ln 11</a:t>
            </a:r>
          </a:p>
        </p:txBody>
      </p:sp>
    </p:spTree>
    <p:extLst>
      <p:ext uri="{BB962C8B-B14F-4D97-AF65-F5344CB8AC3E}">
        <p14:creationId xmlns:p14="http://schemas.microsoft.com/office/powerpoint/2010/main" val="3258751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B8C96-6CD2-9145-A0E4-3C1F6AD68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5592"/>
          </a:xfrm>
        </p:spPr>
        <p:txBody>
          <a:bodyPr/>
          <a:lstStyle/>
          <a:p>
            <a:pPr algn="ctr"/>
            <a:r>
              <a:rPr lang="en-US" dirty="0"/>
              <a:t>Expand the following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3CAA9-0FDB-F84B-8276-83D48D633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90508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a)     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b)     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BC1AEE-F06E-AA4C-82A8-72D19B6D57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3717" y="2036013"/>
            <a:ext cx="1447800" cy="10541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D34B05F-B093-BF4F-BD8F-D53808A758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207" y="3552820"/>
            <a:ext cx="1079500" cy="109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9718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AC0A3-4E1D-EE42-90C8-254FE3068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Condense the following: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014CB-6E74-EF40-9EA2-6E633096A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en-US" dirty="0"/>
              <a:t>log </a:t>
            </a:r>
            <a:r>
              <a:rPr lang="en-US" baseline="-25000" dirty="0"/>
              <a:t>7</a:t>
            </a:r>
            <a:r>
              <a:rPr lang="en-US" dirty="0"/>
              <a:t> 19 – log </a:t>
            </a:r>
            <a:r>
              <a:rPr lang="en-US" baseline="-25000" dirty="0"/>
              <a:t>7</a:t>
            </a:r>
            <a:r>
              <a:rPr lang="en-US" dirty="0"/>
              <a:t> x</a:t>
            </a:r>
          </a:p>
          <a:p>
            <a:pPr marL="514350" indent="-514350">
              <a:buAutoNum type="alphaLcParenR"/>
            </a:pPr>
            <a:endParaRPr lang="en-US" dirty="0"/>
          </a:p>
          <a:p>
            <a:pPr marL="514350" indent="-514350">
              <a:buAutoNum type="alphaLcParenR"/>
            </a:pPr>
            <a:r>
              <a:rPr lang="en-US" dirty="0"/>
              <a:t> ln e</a:t>
            </a:r>
            <a:r>
              <a:rPr lang="en-US" baseline="30000" dirty="0"/>
              <a:t>3</a:t>
            </a:r>
            <a:r>
              <a:rPr lang="en-US" dirty="0"/>
              <a:t> – ln 7</a:t>
            </a:r>
          </a:p>
          <a:p>
            <a:pPr marL="514350" indent="-514350">
              <a:buAutoNum type="alphaLcParenR"/>
            </a:pPr>
            <a:endParaRPr lang="en-US" dirty="0"/>
          </a:p>
          <a:p>
            <a:pPr marL="514350" indent="-514350">
              <a:buAutoNum type="alphaL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94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2051B-46FA-E249-B7A9-9463E20BF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967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The Power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2DFEA-0029-6947-9343-B8D81382A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Exponential Expression is raised to a power, multiply the exponents.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Power Rule</a:t>
            </a:r>
          </a:p>
          <a:p>
            <a:pPr marL="0" indent="0">
              <a:buNone/>
            </a:pPr>
            <a:r>
              <a:rPr lang="en-US" dirty="0"/>
              <a:t>Let b, M, and N be positive real numbers with b ≠ 1 and p any real number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31245F-27F3-F54D-A2AB-252639892A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7166" y="2292350"/>
            <a:ext cx="1651000" cy="7493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F320FDF-4ADD-1C40-BBF0-E84369DB45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3866" y="4679950"/>
            <a:ext cx="2654300" cy="54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617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47597-4DAD-2E41-B3A6-7C4B625AE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C173A-6836-734E-9B32-B34BB87CB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Expand the logarithm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Solution:</a:t>
            </a:r>
          </a:p>
          <a:p>
            <a:pPr marL="0" indent="0">
              <a:buNone/>
            </a:pPr>
            <a:r>
              <a:rPr lang="en-US" dirty="0"/>
              <a:t>	                    power becomes the coefficient.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b) Expand: </a:t>
            </a:r>
          </a:p>
          <a:p>
            <a:pPr marL="0" indent="0">
              <a:buNone/>
            </a:pPr>
            <a:r>
              <a:rPr lang="en-US" dirty="0"/>
              <a:t>Solution:</a:t>
            </a:r>
          </a:p>
          <a:p>
            <a:pPr marL="0" indent="0">
              <a:buNone/>
            </a:pPr>
            <a:r>
              <a:rPr lang="en-US" dirty="0"/>
              <a:t> 	5 log(4x)	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5CA03D0-DF68-1E46-B73F-205E0D95E3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1400" y="2309283"/>
            <a:ext cx="965200" cy="546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86BE876-2A9D-1A4E-933A-DFCFF93BCF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2500" y="3339041"/>
            <a:ext cx="1054100" cy="533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B6BC7FC-9247-B948-B7CE-72C4B48DC8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1469" y="4240740"/>
            <a:ext cx="1257300" cy="69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4091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DEB1E-7EC0-834A-90EB-0188C4DF3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C90EB-3CDB-B34F-AD74-1104930FD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Expand the following: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a)   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b)    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c)    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6A777E-3B81-D14F-8049-1754156641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7734" y="2778742"/>
            <a:ext cx="1422400" cy="6477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B7B36DD-EDAF-3E4F-BF5B-7DD95CADB5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7734" y="3584735"/>
            <a:ext cx="1676400" cy="10922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7A10A94-9773-5E4F-BFD4-260EC79662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7734" y="4815443"/>
            <a:ext cx="1524000" cy="54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560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73D45-F7EE-4C17-9B52-5F2B5029A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1942"/>
          </a:xfrm>
        </p:spPr>
        <p:txBody>
          <a:bodyPr/>
          <a:lstStyle/>
          <a:p>
            <a:pPr algn="ctr"/>
            <a:r>
              <a:rPr lang="en-US" dirty="0"/>
              <a:t>Check up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4C3F2-4F53-4D5B-810E-15DDDC8CD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Change to equivalent logarithmic form: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3)  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 startAt="4"/>
            </a:pPr>
            <a:r>
              <a:rPr lang="en-US" dirty="0"/>
              <a:t>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5)  </a:t>
            </a:r>
          </a:p>
          <a:p>
            <a:pPr marL="514350" indent="-514350">
              <a:buAutoNum type="arabicParenR" startAt="4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99996E-9AEA-C042-9323-4468DCAE4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" y="2785534"/>
            <a:ext cx="838200" cy="406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0F2A0F8-A732-1B45-9410-C0A6DD69E5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100" y="3550444"/>
            <a:ext cx="1473200" cy="9017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42A1B3E-3841-5744-87DA-312FF35B7C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2100" y="4916753"/>
            <a:ext cx="12192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015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932C6-88C3-AD4E-9C7E-95B3429C4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Condensing Logarithmic Expressions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57858D7-C739-F646-8CE3-5D3951AA7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Write the logarithm as a single logarithmic expression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Condense the following:</a:t>
            </a:r>
          </a:p>
          <a:p>
            <a:pPr marL="0" indent="0">
              <a:buNone/>
            </a:pPr>
            <a:r>
              <a:rPr lang="en-US" dirty="0"/>
              <a:t>•  </a:t>
            </a:r>
          </a:p>
          <a:p>
            <a:pPr marL="0" indent="0">
              <a:buNone/>
            </a:pPr>
            <a:r>
              <a:rPr lang="en-US" dirty="0"/>
              <a:t>Solution:</a:t>
            </a:r>
          </a:p>
          <a:p>
            <a:pPr marL="0" indent="0">
              <a:buNone/>
            </a:pPr>
            <a:r>
              <a:rPr lang="en-US" dirty="0"/>
              <a:t>•  Use the product rule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E549AE-0F8E-5248-9E00-6126DF5E17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1967" y="3822696"/>
            <a:ext cx="1955800" cy="5334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A0A5C15-FB96-104A-AF73-F7C6A2D7FD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5833" y="5329767"/>
            <a:ext cx="10414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6648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A84A3-E2C6-9046-97B0-2D2DBC628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as a single logarithm - Condense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22CEF-3649-1848-81DA-EF20BEC91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log 25 + log 4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b)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c) 2 log (x – 3) – log x   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56D76DF-766A-2947-BAD4-13F839F1F6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024" y="2537883"/>
            <a:ext cx="31115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3416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D2065-DBCF-6542-BAEF-E05482BE8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Change-of Base Property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3BFD7-87E6-B342-A755-A49DC279F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Calculators give values of both common logarithms and natural logarithms.  To find the value of any other base, this property is used.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any logarithmic bases ‘a’ and ‘b’, and any positive numbers M,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ACCDD0-E1B7-1643-9B24-19E7DD6A98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4133" y="3748616"/>
            <a:ext cx="2235200" cy="105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4363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4589B-B110-4840-9FF5-25610509E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F252B-55C5-584A-8576-830166FD9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Evaluate: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Solution: Since the calculator can only evaluate logarithms with base 10 and base ‘e’, pick the base</a:t>
            </a:r>
          </a:p>
          <a:p>
            <a:pPr marL="0" indent="0">
              <a:buNone/>
            </a:pPr>
            <a:r>
              <a:rPr lang="en-US" dirty="0"/>
              <a:t>Base 10			Base 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 the calculator and evaluate the quotient.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DE4330-09C3-094A-BF94-FA25444E8C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7816" y="1766360"/>
            <a:ext cx="1206500" cy="533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AAE1FB9-9C92-5045-8110-3070556C03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816" y="4345520"/>
            <a:ext cx="2730500" cy="977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E672D-5B72-5F4A-B7EF-104AB35BFC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3300" y="4298954"/>
            <a:ext cx="25654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2660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EB6B2-118F-2544-964B-8D217A0FB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AB9E0-6C55-1F4F-A26D-2E108B8B1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Evaluate.  Give the answer to 3 decimal places.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a)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b)  log</a:t>
            </a:r>
            <a:r>
              <a:rPr lang="en-US" baseline="-25000" dirty="0"/>
              <a:t>63</a:t>
            </a:r>
            <a:r>
              <a:rPr lang="en-US" dirty="0"/>
              <a:t> 17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DE8209-4870-3745-A1E4-9BD855681C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7733" y="2772834"/>
            <a:ext cx="14224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0033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40245-EA7F-CF4A-9BBD-BC390DA84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logarithms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81DDA-083A-094C-B869-45F5C18A4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rules hold for the natural logarithm.</a:t>
            </a:r>
          </a:p>
        </p:txBody>
      </p:sp>
    </p:spTree>
    <p:extLst>
      <p:ext uri="{BB962C8B-B14F-4D97-AF65-F5344CB8AC3E}">
        <p14:creationId xmlns:p14="http://schemas.microsoft.com/office/powerpoint/2010/main" val="5751216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F2337-B1AD-2347-A210-D01E9517A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202EBA4-F8C2-964F-8685-798DB776E74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Product rule: log</a:t>
                </a:r>
                <a:r>
                  <a:rPr lang="en-US" baseline="-25000" dirty="0"/>
                  <a:t>b</a:t>
                </a:r>
                <a:r>
                  <a:rPr lang="en-US" dirty="0"/>
                  <a:t>(MN) = log</a:t>
                </a:r>
                <a:r>
                  <a:rPr lang="en-US" baseline="-25000" dirty="0"/>
                  <a:t>b</a:t>
                </a:r>
                <a:r>
                  <a:rPr lang="en-US" dirty="0"/>
                  <a:t>M + log</a:t>
                </a:r>
                <a:r>
                  <a:rPr lang="en-US" baseline="-25000" dirty="0"/>
                  <a:t>b</a:t>
                </a:r>
                <a:r>
                  <a:rPr lang="en-US" dirty="0"/>
                  <a:t>N</a:t>
                </a:r>
              </a:p>
              <a:p>
                <a:r>
                  <a:rPr lang="en-US" dirty="0"/>
                  <a:t>Quotient rule: log</a:t>
                </a:r>
                <a:r>
                  <a:rPr lang="en-US" baseline="-25000" dirty="0"/>
                  <a:t>b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/>
                  <a:t> = log</a:t>
                </a:r>
                <a:r>
                  <a:rPr lang="en-US" baseline="-25000" dirty="0"/>
                  <a:t>b</a:t>
                </a:r>
                <a:r>
                  <a:rPr lang="en-US" dirty="0"/>
                  <a:t>M – log</a:t>
                </a:r>
                <a:r>
                  <a:rPr lang="en-US" baseline="-25000" dirty="0"/>
                  <a:t>b</a:t>
                </a:r>
                <a:r>
                  <a:rPr lang="en-US" dirty="0"/>
                  <a:t>N</a:t>
                </a:r>
              </a:p>
              <a:p>
                <a:r>
                  <a:rPr lang="en-US" dirty="0"/>
                  <a:t>Power rule: log</a:t>
                </a:r>
                <a:r>
                  <a:rPr lang="en-US" baseline="-25000" dirty="0"/>
                  <a:t>b</a:t>
                </a:r>
                <a:r>
                  <a:rPr lang="en-US" dirty="0"/>
                  <a:t>M</a:t>
                </a:r>
                <a:r>
                  <a:rPr lang="en-US" baseline="30000" dirty="0"/>
                  <a:t>p</a:t>
                </a:r>
                <a:r>
                  <a:rPr lang="en-US" dirty="0"/>
                  <a:t> = p log</a:t>
                </a:r>
                <a:r>
                  <a:rPr lang="en-US" baseline="-25000" dirty="0"/>
                  <a:t>b</a:t>
                </a:r>
                <a:r>
                  <a:rPr lang="en-US" dirty="0"/>
                  <a:t>M</a:t>
                </a:r>
              </a:p>
              <a:p>
                <a:r>
                  <a:rPr lang="en-US" dirty="0"/>
                  <a:t>Expanding logarithmic Expressions</a:t>
                </a:r>
              </a:p>
              <a:p>
                <a:r>
                  <a:rPr lang="en-US" dirty="0"/>
                  <a:t>Condensing logarithmic expressions</a:t>
                </a:r>
              </a:p>
              <a:p>
                <a:r>
                  <a:rPr lang="en-US" dirty="0"/>
                  <a:t>Change of Base Property: log</a:t>
                </a:r>
                <a:r>
                  <a:rPr lang="en-US" baseline="-25000" dirty="0"/>
                  <a:t>b</a:t>
                </a:r>
                <a:r>
                  <a:rPr lang="en-US" dirty="0"/>
                  <a:t>M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𝑙𝑜𝑔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𝑙𝑜𝑔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Natural logarithms rules.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202EBA4-F8C2-964F-8685-798DB776E74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5" t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39314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5719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3975E-39D5-534B-81FB-2A14A308A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Check up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F747B-187E-FE44-81EF-C05D53E64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Evaluate without a calculator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5)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6)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2B7591-5E62-574C-A16B-771E8B7A20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4367" y="2789766"/>
            <a:ext cx="1041400" cy="533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D7A550C-9D30-C245-8CB4-596CA0F1B7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4367" y="3753907"/>
            <a:ext cx="9525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386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752D5-509B-4949-9320-26F70FE6D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Check up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4ECAB-04D6-6741-8C84-E9D2FCA10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base does the logarithm have?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9)  ln 5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10)  Log 16</a:t>
            </a:r>
          </a:p>
        </p:txBody>
      </p:sp>
    </p:spTree>
    <p:extLst>
      <p:ext uri="{BB962C8B-B14F-4D97-AF65-F5344CB8AC3E}">
        <p14:creationId xmlns:p14="http://schemas.microsoft.com/office/powerpoint/2010/main" val="2867610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D76F4-8703-6945-8F2B-62D8FD8D0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Check up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2B4A6-956D-6847-90EB-EA7A8A3D4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Find the domain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11)  f(x) = log (2 – x)</a:t>
            </a:r>
          </a:p>
        </p:txBody>
      </p:sp>
    </p:spTree>
    <p:extLst>
      <p:ext uri="{BB962C8B-B14F-4D97-AF65-F5344CB8AC3E}">
        <p14:creationId xmlns:p14="http://schemas.microsoft.com/office/powerpoint/2010/main" val="2535156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7394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E4326-3B54-C041-8FC2-09EF88C36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Chapter 9 Section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146E7-0FD8-A746-8C12-D70FB7BA6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1199"/>
            <a:ext cx="10515600" cy="3945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Properties of Logarithms</a:t>
            </a:r>
          </a:p>
          <a:p>
            <a:pPr marL="0" indent="0" algn="ctr">
              <a:buNone/>
            </a:pPr>
            <a:r>
              <a:rPr lang="en-US" sz="3200" dirty="0"/>
              <a:t>Page 704</a:t>
            </a:r>
          </a:p>
        </p:txBody>
      </p:sp>
    </p:spTree>
    <p:extLst>
      <p:ext uri="{BB962C8B-B14F-4D97-AF65-F5344CB8AC3E}">
        <p14:creationId xmlns:p14="http://schemas.microsoft.com/office/powerpoint/2010/main" val="1094894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F195C-C9F8-E04F-9C80-6C8E03C10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Product Rule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30BFD5-1D07-2344-B965-D354064E05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Properties of exponents correspond to properties of logarithms.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So</a:t>
                </a:r>
              </a:p>
              <a:p>
                <a:pPr marL="0" indent="0">
                  <a:buNone/>
                </a:pPr>
                <a:r>
                  <a:rPr lang="en-US" dirty="0"/>
                  <a:t>Let b, M, and N be positive real numbers with b ≠ 1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The logarithm of the product is the sum of the logarithms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30BFD5-1D07-2344-B965-D354064E05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6" t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77C6F0CE-8A39-DF4F-B26D-3242588C1A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8483" y="4298950"/>
            <a:ext cx="38481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944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C7F2B-04B7-F945-9E6C-9217B6A7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5008"/>
          </a:xfrm>
        </p:spPr>
        <p:txBody>
          <a:bodyPr/>
          <a:lstStyle/>
          <a:p>
            <a:pPr algn="ctr"/>
            <a:r>
              <a:rPr lang="en-US" dirty="0"/>
              <a:t>Expanding a Logarithmic Expression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08BC0-9C52-724E-98F2-1BCAEB89F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Write a logarithm with more than one logarithm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Expanded: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BCDDCF-17D5-0043-89C7-BCE5AE01DE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2250" y="3319729"/>
            <a:ext cx="1485900" cy="596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F1315D4-8A5F-CE43-A9D2-B61B9177FF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2250" y="4662358"/>
            <a:ext cx="19558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595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2007</TotalTime>
  <Words>553</Words>
  <Application>Microsoft Macintosh PowerPoint</Application>
  <PresentationFormat>Widescreen</PresentationFormat>
  <Paragraphs>161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office theme</vt:lpstr>
      <vt:lpstr>Check up</vt:lpstr>
      <vt:lpstr>Check up 2</vt:lpstr>
      <vt:lpstr>Check up 3</vt:lpstr>
      <vt:lpstr>Check up 4</vt:lpstr>
      <vt:lpstr>Check up 5</vt:lpstr>
      <vt:lpstr>PowerPoint Presentation</vt:lpstr>
      <vt:lpstr>Chapter 9 Section 4</vt:lpstr>
      <vt:lpstr>The Product Rule</vt:lpstr>
      <vt:lpstr>Expanding a Logarithmic Expression</vt:lpstr>
      <vt:lpstr>Expand the following</vt:lpstr>
      <vt:lpstr>Condensing Logarithmic Expressions</vt:lpstr>
      <vt:lpstr>Condense</vt:lpstr>
      <vt:lpstr>Quotient Rule</vt:lpstr>
      <vt:lpstr>Example</vt:lpstr>
      <vt:lpstr>Expand the following</vt:lpstr>
      <vt:lpstr>Condense the following:</vt:lpstr>
      <vt:lpstr>The Power Rule</vt:lpstr>
      <vt:lpstr>Example</vt:lpstr>
      <vt:lpstr>Review</vt:lpstr>
      <vt:lpstr>Condensing Logarithmic Expressions</vt:lpstr>
      <vt:lpstr>Write as a single logarithm - Condense</vt:lpstr>
      <vt:lpstr>The Change-of Base Property</vt:lpstr>
      <vt:lpstr>Example</vt:lpstr>
      <vt:lpstr>Try</vt:lpstr>
      <vt:lpstr>Natural logarithms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Christie Tsuji</cp:lastModifiedBy>
  <cp:revision>77</cp:revision>
  <dcterms:modified xsi:type="dcterms:W3CDTF">2019-11-16T01:14:49Z</dcterms:modified>
</cp:coreProperties>
</file>