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314" r:id="rId4"/>
    <p:sldId id="259" r:id="rId5"/>
    <p:sldId id="262" r:id="rId6"/>
    <p:sldId id="303" r:id="rId7"/>
    <p:sldId id="280" r:id="rId8"/>
    <p:sldId id="302" r:id="rId9"/>
    <p:sldId id="283" r:id="rId10"/>
    <p:sldId id="321" r:id="rId11"/>
    <p:sldId id="315" r:id="rId12"/>
    <p:sldId id="316" r:id="rId13"/>
    <p:sldId id="317" r:id="rId14"/>
    <p:sldId id="318" r:id="rId15"/>
    <p:sldId id="319" r:id="rId16"/>
    <p:sldId id="322" r:id="rId17"/>
    <p:sldId id="323" r:id="rId18"/>
    <p:sldId id="325" r:id="rId19"/>
    <p:sldId id="324" r:id="rId20"/>
    <p:sldId id="328" r:id="rId21"/>
    <p:sldId id="329" r:id="rId22"/>
    <p:sldId id="326" r:id="rId23"/>
    <p:sldId id="327" r:id="rId24"/>
    <p:sldId id="32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9" d="100"/>
        <a:sy n="10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34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7" Type="http://schemas.openxmlformats.org/officeDocument/2006/relationships/image" Target="../media/image37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6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Use your calculator and approximate to three decimal places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AFD9EF-6D0D-E241-934F-7F1270E9E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116" y="2853266"/>
            <a:ext cx="4699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FCC35C-78DF-CF4D-9222-249379C39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983" y="3880907"/>
            <a:ext cx="609600" cy="40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A089E7-E24D-EC4F-8B34-B619B6B521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6116" y="4908548"/>
            <a:ext cx="4572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9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568E-F89A-AA41-99E8-EB415B9C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C6A1-F298-D845-B56F-17520C346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0904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Logarithmic form:  Where is the exponent and base.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Exponential form: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Base of the logarithm is the base of the exponent.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4474F-2BBF-144C-A8F2-B4F73D83C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733" y="2332566"/>
            <a:ext cx="1371600" cy="533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51EC9F-2CC5-4A48-B2EA-07CC9A807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733" y="4826257"/>
            <a:ext cx="876300" cy="4064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8EB1E4-75E8-A14C-9918-34A722D8646C}"/>
              </a:ext>
            </a:extLst>
          </p:cNvPr>
          <p:cNvCxnSpPr/>
          <p:nvPr/>
        </p:nvCxnSpPr>
        <p:spPr>
          <a:xfrm flipH="1">
            <a:off x="1964267" y="2865966"/>
            <a:ext cx="262466" cy="334434"/>
          </a:xfrm>
          <a:prstGeom prst="line">
            <a:avLst/>
          </a:prstGeom>
          <a:ln w="15875"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71304A6-B578-8143-94B0-89E045CEA453}"/>
              </a:ext>
            </a:extLst>
          </p:cNvPr>
          <p:cNvCxnSpPr/>
          <p:nvPr/>
        </p:nvCxnSpPr>
        <p:spPr>
          <a:xfrm flipH="1" flipV="1">
            <a:off x="3318933" y="2865966"/>
            <a:ext cx="135467" cy="33443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089C515-A27E-5943-80BB-266730CDF7D2}"/>
              </a:ext>
            </a:extLst>
          </p:cNvPr>
          <p:cNvCxnSpPr>
            <a:cxnSpLocks/>
          </p:cNvCxnSpPr>
          <p:nvPr/>
        </p:nvCxnSpPr>
        <p:spPr>
          <a:xfrm flipH="1">
            <a:off x="1888066" y="5283456"/>
            <a:ext cx="254000" cy="30480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126F5DB-6799-6E4E-A0DA-7F22271823D1}"/>
              </a:ext>
            </a:extLst>
          </p:cNvPr>
          <p:cNvCxnSpPr/>
          <p:nvPr/>
        </p:nvCxnSpPr>
        <p:spPr>
          <a:xfrm flipH="1" flipV="1">
            <a:off x="2226733" y="4453467"/>
            <a:ext cx="194734" cy="37279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751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051B-46FA-E249-B7A9-9463E20BF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/>
          <a:lstStyle/>
          <a:p>
            <a:pPr algn="ctr"/>
            <a:r>
              <a:rPr lang="en-US" dirty="0"/>
              <a:t>Rewrite in Exponential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2DFEA-0029-6947-9343-B8D81382A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c)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1ED37B-E465-8349-BA49-76329B043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867" y="2315633"/>
            <a:ext cx="13208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3D955D-12EF-464E-B522-71C3FAC9A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1" y="3322108"/>
            <a:ext cx="13462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17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7597-4DAD-2E41-B3A6-7C4B625AE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Rewrite in Logarithmic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C173A-6836-734E-9B32-B34BB87CB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637475-E524-7B49-B63D-314DAB430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867" y="2243666"/>
            <a:ext cx="10160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2B7916-5B7B-534E-9470-499A93F86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7867" y="3395133"/>
            <a:ext cx="863600" cy="406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78EAE7-3578-1C4F-8D14-44837F5AD7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7867" y="4269580"/>
            <a:ext cx="8509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09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EB1E-7EC0-834A-90EB-0188C4DF3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Evaluate Logarithms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C90EB-3CDB-B34F-AD74-1104930FD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Rewrite in exponential form, then evaluate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Evaluate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  <a:br>
              <a:rPr lang="en-US" dirty="0"/>
            </a:br>
            <a:r>
              <a:rPr lang="en-US" dirty="0"/>
              <a:t>1) Write as an equation:               = x</a:t>
            </a:r>
          </a:p>
          <a:p>
            <a:pPr marL="0" indent="0">
              <a:buNone/>
            </a:pPr>
            <a:r>
              <a:rPr lang="en-US" dirty="0"/>
              <a:t>2) Rewrite in exponential form:</a:t>
            </a:r>
          </a:p>
          <a:p>
            <a:pPr marL="0" indent="0">
              <a:buNone/>
            </a:pPr>
            <a:r>
              <a:rPr lang="en-US" dirty="0"/>
              <a:t>3) Solve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6BCC1F-2AB6-B049-84F4-2E379BAB6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317" y="2789776"/>
            <a:ext cx="10287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2D8F94-13E1-354B-8844-76E2F3B38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4850" y="4246042"/>
            <a:ext cx="1028700" cy="533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1786DB-C6F3-574B-AB2B-ECBA84D4C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550" y="4711179"/>
            <a:ext cx="10287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56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32C6-88C3-AD4E-9C7E-95B3429C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7858D7-C739-F646-8CE3-5D3951AA7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c)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1822482C-4837-F041-9EA8-B456171BF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333" y="1825625"/>
            <a:ext cx="838200" cy="533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853865-2A32-7641-91A8-700AC0045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633" y="2799557"/>
            <a:ext cx="965200" cy="533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FD85EC-5A94-FD48-81C2-B8A3A41C45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6633" y="3802326"/>
            <a:ext cx="8509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64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A84A3-E2C6-9046-97B0-2D2DBC62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Logarithmic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22CEF-3649-1848-81DA-EF20BEC91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                               note:    </a:t>
            </a:r>
          </a:p>
          <a:p>
            <a:endParaRPr lang="en-US" dirty="0"/>
          </a:p>
          <a:p>
            <a:r>
              <a:rPr lang="en-US" dirty="0"/>
              <a:t>2)  	                            note: 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a)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D79E37-99CC-2A49-B5A2-1F5958E55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166" y="1825625"/>
            <a:ext cx="13462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0869AD-0031-2648-9D0D-3FF55F203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866" y="2799557"/>
            <a:ext cx="1333500" cy="533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E5B2E3-71FB-CC47-BD0B-8D87AA584E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6069" y="1791759"/>
            <a:ext cx="8636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95E191-C596-934F-8E3E-DB5BFC5182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6502" y="2799557"/>
            <a:ext cx="850900" cy="40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B24048-DD85-8F44-8A85-5B174CDC86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1368" y="4364566"/>
            <a:ext cx="825500" cy="533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915D1A-7E35-B845-971E-2EE7171062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08668" y="5396175"/>
            <a:ext cx="8382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341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0CA50-EC57-A04B-8E85-1788DD0ED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of a Logarithmic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E44D5-B53E-D442-9845-4ED3E7321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Domain of f(x) =                  consists of all x for which g(x) &gt; 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Find the domain of g(x) =           </a:t>
            </a:r>
          </a:p>
          <a:p>
            <a:endParaRPr lang="en-US" dirty="0"/>
          </a:p>
          <a:p>
            <a:r>
              <a:rPr lang="en-US" dirty="0"/>
              <a:t>Solution: domain consist of all x for which x + 3 &gt; 0.</a:t>
            </a:r>
          </a:p>
          <a:p>
            <a:pPr marL="0" indent="0">
              <a:buNone/>
            </a:pPr>
            <a:r>
              <a:rPr lang="en-US" dirty="0"/>
              <a:t>So, solve the inequality, obtain x &gt; - 3 so the domain is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65F6CD-E66C-7B4B-A48C-A9B29C956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1758420"/>
            <a:ext cx="1308100" cy="59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558322-E289-8840-9ECB-AE9063A2A2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554" y="3299880"/>
            <a:ext cx="1562100" cy="596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3C87684-C642-0E45-B22A-3CF178D787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8400" y="4840816"/>
            <a:ext cx="10160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12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3A856-D78C-5546-AAAF-AC70F9C37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Logarithms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E4C6D-F6A2-5948-990C-9DA787C17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Logarithmic function with base 10.</a:t>
            </a:r>
          </a:p>
          <a:p>
            <a:r>
              <a:rPr lang="en-US" dirty="0"/>
              <a:t>Function f(x) =               is usually expressed as f(x) = log x.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Calculator with LOG key can be used to evaluate common logarithms.</a:t>
            </a:r>
          </a:p>
          <a:p>
            <a:pPr marL="0" indent="0">
              <a:buNone/>
            </a:pPr>
            <a:r>
              <a:rPr lang="en-US" dirty="0"/>
              <a:t>Find:</a:t>
            </a:r>
          </a:p>
          <a:p>
            <a:pPr marL="514350" indent="-514350">
              <a:buAutoNum type="alphaLcParenR"/>
            </a:pPr>
            <a:r>
              <a:rPr lang="en-US" dirty="0"/>
              <a:t>log 1000</a:t>
            </a:r>
          </a:p>
          <a:p>
            <a:pPr marL="514350" indent="-514350">
              <a:buAutoNum type="alphaLcParenR" startAt="2"/>
            </a:pPr>
            <a:r>
              <a:rPr lang="en-US" dirty="0"/>
              <a:t>log 2.5</a:t>
            </a:r>
          </a:p>
          <a:p>
            <a:pPr marL="0" indent="0">
              <a:buNone/>
            </a:pPr>
            <a:r>
              <a:rPr lang="en-US" dirty="0"/>
              <a:t>Error message or NONREAL ANSWERS, out of the domain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C99FF4-97D6-0842-B127-7BBBB13AE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0683" y="2281766"/>
            <a:ext cx="952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847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0C6DB-0DDA-F047-B9BB-66C4F6C1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6163"/>
          </a:xfrm>
        </p:spPr>
        <p:txBody>
          <a:bodyPr/>
          <a:lstStyle/>
          <a:p>
            <a:r>
              <a:rPr lang="en-US" dirty="0"/>
              <a:t>Properties of Common Logarithms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0872D-39B8-5348-8DDB-94104B784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8498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General Properties	</a:t>
            </a:r>
          </a:p>
          <a:p>
            <a:pPr marL="0" indent="0">
              <a:buNone/>
            </a:pPr>
            <a:r>
              <a:rPr lang="en-US" dirty="0"/>
              <a:t>1)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 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3 and 4 are inverse properties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EB468A-9D8C-384D-8016-F7CD26AD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Common Logarithms</a:t>
            </a:r>
          </a:p>
          <a:p>
            <a:pPr marL="0" indent="0">
              <a:buNone/>
            </a:pPr>
            <a:r>
              <a:rPr lang="en-US" dirty="0"/>
              <a:t>1)  log 1 =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log 10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4C4DE1-0A7E-7149-88ED-5100CAD4E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533" y="3966637"/>
            <a:ext cx="1524000" cy="482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135266-6EE8-5E40-839B-EDA3D5AEE0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0197" y="4915163"/>
            <a:ext cx="1371600" cy="40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294368-62CF-7C47-AE84-37334A7BBC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9916" y="2095503"/>
            <a:ext cx="1333500" cy="533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D6DA14-8CD3-AE43-A984-CACF3C20CF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9916" y="3098404"/>
            <a:ext cx="1346200" cy="53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64F242-9A6E-ED4A-BBF2-EC57140751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9916" y="3966638"/>
            <a:ext cx="1511300" cy="546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9A10A1-9E9A-1144-9B0F-831F386229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4151" y="4932098"/>
            <a:ext cx="14224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75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0DC39-961A-F146-809F-EA7EAC227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Logarithms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1F072-90C2-9949-BE03-AD2A57F1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Logarithmic function with base ‘e’</a:t>
            </a:r>
          </a:p>
          <a:p>
            <a:r>
              <a:rPr lang="en-US" dirty="0"/>
              <a:t>Function f(x) =             usually expressed as f(x) = ln x</a:t>
            </a:r>
          </a:p>
          <a:p>
            <a:r>
              <a:rPr lang="en-US" dirty="0"/>
              <a:t>ln x read ‘el en of x’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Calculator with LN key can be used to evaluate natural logarithms.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Domain: f(x) = ln x</a:t>
            </a:r>
          </a:p>
          <a:p>
            <a:pPr marL="0" indent="0">
              <a:buNone/>
            </a:pPr>
            <a:r>
              <a:rPr lang="en-US" dirty="0"/>
              <a:t>	all values of x &gt; 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6F79AE-A9C5-6B48-8B83-9BA0C6F67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967" y="2298700"/>
            <a:ext cx="8382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1942"/>
          </a:xfrm>
        </p:spPr>
        <p:txBody>
          <a:bodyPr/>
          <a:lstStyle/>
          <a:p>
            <a:pPr algn="ctr"/>
            <a:r>
              <a:rPr lang="en-US" dirty="0"/>
              <a:t>Check up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3)  If f(g(x)) = x and g(f(x)) = x, what is know about the functions f(x) and g(x)?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 startAt="4"/>
            </a:pPr>
            <a:r>
              <a:rPr lang="en-US" dirty="0"/>
              <a:t>If a function passes the horizontal line test, what is know about the function?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Find the inverse</a:t>
            </a:r>
          </a:p>
          <a:p>
            <a:pPr marL="0" indent="0">
              <a:buNone/>
            </a:pPr>
            <a:r>
              <a:rPr lang="en-US" dirty="0"/>
              <a:t>5) f(x) = 7x – 5</a:t>
            </a:r>
          </a:p>
          <a:p>
            <a:pPr marL="514350" indent="-514350">
              <a:buAutoNum type="arabicParenR" startAt="4"/>
            </a:pPr>
            <a:endParaRPr lang="en-US" dirty="0"/>
          </a:p>
          <a:p>
            <a:pPr marL="514350" indent="-514350">
              <a:buAutoNum type="arabicParenR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1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0C6DB-0DDA-F047-B9BB-66C4F6C1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6163"/>
          </a:xfrm>
        </p:spPr>
        <p:txBody>
          <a:bodyPr/>
          <a:lstStyle/>
          <a:p>
            <a:r>
              <a:rPr lang="en-US" dirty="0"/>
              <a:t>Properties of Natural Logarithms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0872D-39B8-5348-8DDB-94104B784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8498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General Properties	</a:t>
            </a:r>
          </a:p>
          <a:p>
            <a:pPr marL="0" indent="0">
              <a:buNone/>
            </a:pPr>
            <a:r>
              <a:rPr lang="en-US" dirty="0"/>
              <a:t>1)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 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3 and 4 are inverse properties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EB468A-9D8C-384D-8016-F7CD26AD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Natural Logarithms</a:t>
            </a:r>
          </a:p>
          <a:p>
            <a:pPr marL="0" indent="0">
              <a:buNone/>
            </a:pPr>
            <a:r>
              <a:rPr lang="en-US" dirty="0"/>
              <a:t>1)  ln 1 =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ln e 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294368-62CF-7C47-AE84-37334A7BB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916" y="2095503"/>
            <a:ext cx="1333500" cy="533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D6DA14-8CD3-AE43-A984-CACF3C20C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916" y="3098404"/>
            <a:ext cx="1346200" cy="533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64F242-9A6E-ED4A-BBF2-EC57140751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9916" y="3966638"/>
            <a:ext cx="1511300" cy="5461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9A10A1-9E9A-1144-9B0F-831F386229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4151" y="4932098"/>
            <a:ext cx="1422400" cy="431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D41DCD9-6030-DD4B-AA0F-72D4656829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7715" y="3963193"/>
            <a:ext cx="1257300" cy="406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EAA93C6-8A7F-8A41-959B-85C5862DA9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6615" y="4893603"/>
            <a:ext cx="10795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147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67900-F544-BB4A-B860-8BBBC5C0B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2BB350-0DD2-DA43-9945-76C05CEF23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 log </a:t>
                </a:r>
                <a:r>
                  <a:rPr lang="en-US" baseline="-25000" dirty="0"/>
                  <a:t>3</a:t>
                </a:r>
                <a:r>
                  <a:rPr lang="en-US" dirty="0"/>
                  <a:t> 27</a:t>
                </a:r>
              </a:p>
              <a:p>
                <a:pPr marL="514350" indent="-514350">
                  <a:buFont typeface="+mj-lt"/>
                  <a:buAutoNum type="alphaLcParenR"/>
                </a:pPr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:endParaRPr lang="en-US" dirty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ln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2BB350-0DD2-DA43-9945-76C05CEF23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894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2337-B1AD-2347-A210-D01E9517A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2EBA4-F8C2-964F-8685-798DB776E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 =              is equivalent to        = x </a:t>
            </a:r>
          </a:p>
          <a:p>
            <a:r>
              <a:rPr lang="en-US" dirty="0"/>
              <a:t>Logarithmic and exponential form</a:t>
            </a:r>
          </a:p>
          <a:p>
            <a:r>
              <a:rPr lang="en-US" dirty="0"/>
              <a:t>Evaluation of logarithms</a:t>
            </a:r>
          </a:p>
          <a:p>
            <a:pPr lvl="1"/>
            <a:r>
              <a:rPr lang="en-US" dirty="0"/>
              <a:t>Use definition</a:t>
            </a:r>
          </a:p>
          <a:p>
            <a:pPr lvl="1"/>
            <a:r>
              <a:rPr lang="en-US" dirty="0"/>
              <a:t>Calculator</a:t>
            </a:r>
          </a:p>
          <a:p>
            <a:r>
              <a:rPr lang="en-US" dirty="0"/>
              <a:t>Common and natural logarithms</a:t>
            </a:r>
          </a:p>
          <a:p>
            <a:r>
              <a:rPr lang="en-US" dirty="0"/>
              <a:t>Logarithm properties.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D474D7-908C-4140-9519-092599B0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53" y="1794095"/>
            <a:ext cx="8509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C85446-9F85-0145-8675-5D58EBA5E7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155" y="1769381"/>
            <a:ext cx="3556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31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09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D2065-DBCF-6542-BAEF-E05482BE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Inverse of f(x) =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3BFD7-87E6-B342-A755-A49DC279F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 1: Replace f(x) with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Sep 2: Interchange x and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3: Solve for 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4: Replace y with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D51E68-C5E0-9941-AB3D-760091292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6988" y="4806950"/>
            <a:ext cx="889000" cy="596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54B97C-D8F7-AC4C-AF28-888A7E0DB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1731" y="719932"/>
            <a:ext cx="3810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3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975E-39D5-534B-81FB-2A14A308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747B-187E-FE44-81EF-C05D53E64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inverse</a:t>
            </a:r>
          </a:p>
          <a:p>
            <a:pPr marL="0" indent="0">
              <a:buNone/>
            </a:pPr>
            <a:r>
              <a:rPr lang="en-US" dirty="0"/>
              <a:t>5) f(x) = 7x – 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6)  (-2, 4), (-1, 1), (1, 1), 2, 4)</a:t>
            </a:r>
          </a:p>
        </p:txBody>
      </p:sp>
    </p:spTree>
    <p:extLst>
      <p:ext uri="{BB962C8B-B14F-4D97-AF65-F5344CB8AC3E}">
        <p14:creationId xmlns:p14="http://schemas.microsoft.com/office/powerpoint/2010/main" val="181238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2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4326-3B54-C041-8FC2-09EF88C3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9 Section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146E7-0FD8-A746-8C12-D70FB7BA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3945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Logarithmic Functions</a:t>
            </a:r>
          </a:p>
          <a:p>
            <a:pPr marL="0" indent="0" algn="ctr">
              <a:buNone/>
            </a:pPr>
            <a:r>
              <a:rPr lang="en-US" sz="3200" dirty="0"/>
              <a:t>Page 691.</a:t>
            </a:r>
          </a:p>
        </p:txBody>
      </p:sp>
    </p:spTree>
    <p:extLst>
      <p:ext uri="{BB962C8B-B14F-4D97-AF65-F5344CB8AC3E}">
        <p14:creationId xmlns:p14="http://schemas.microsoft.com/office/powerpoint/2010/main" val="109489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195C-C9F8-E04F-9C80-6C8E03C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 the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BFD5-1D07-2344-B965-D354064E0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Find the inverse of f(x) =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F744AD-7D4B-C745-83FD-E39056473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50" y="2328333"/>
            <a:ext cx="3429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44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C7F2B-04B7-F945-9E6C-9217B6A7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008"/>
          </a:xfrm>
        </p:spPr>
        <p:txBody>
          <a:bodyPr/>
          <a:lstStyle/>
          <a:p>
            <a:pPr algn="ctr"/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08BC0-9C52-724E-98F2-1BCAEB89F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Mathematicians have defined a function, called ‘logarithm’ that allows one to  write the inverse of  f(x) =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4E5B34-0375-644D-A0E9-1608C7C5D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100" y="2153163"/>
            <a:ext cx="3429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9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8C96-6CD2-9145-A0E4-3C1F6AD6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5592"/>
          </a:xfrm>
        </p:spPr>
        <p:txBody>
          <a:bodyPr/>
          <a:lstStyle/>
          <a:p>
            <a:pPr algn="ctr"/>
            <a:r>
              <a:rPr lang="en-US" dirty="0"/>
              <a:t>Definition of the Logarithmic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3CAA9-0FDB-F84B-8276-83D48D63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0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x &gt; 0 and b &gt; 0, b ≠ 1</a:t>
            </a:r>
          </a:p>
          <a:p>
            <a:pPr marL="0" indent="0">
              <a:buNone/>
            </a:pPr>
            <a:r>
              <a:rPr lang="en-US" dirty="0"/>
              <a:t>	y =              is equivalent to        = x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function f(x) =             is the logarithmic function with base ‘b’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8DE2D5-3DA6-F84E-AD4A-CC2B8203B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016" y="2277532"/>
            <a:ext cx="850900" cy="533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016FEF-4049-2C4B-8EE2-0064FBE201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1" y="2294476"/>
            <a:ext cx="355600" cy="406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50E0A0-921E-534D-BDB6-05D1AACB2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3150" y="3293532"/>
            <a:ext cx="8509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3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568E-F89A-AA41-99E8-EB415B9C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C6A1-F298-D845-B56F-17520C346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Logarithmic form: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Exponential form: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4474F-2BBF-144C-A8F2-B4F73D83C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733" y="2332566"/>
            <a:ext cx="1371600" cy="533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51EC9F-2CC5-4A48-B2EA-07CC9A807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733" y="3911864"/>
            <a:ext cx="8763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2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644</Words>
  <Application>Microsoft Macintosh PowerPoint</Application>
  <PresentationFormat>Widescreen</PresentationFormat>
  <Paragraphs>174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office theme</vt:lpstr>
      <vt:lpstr>Check up</vt:lpstr>
      <vt:lpstr>Check up 2</vt:lpstr>
      <vt:lpstr>Check up 3</vt:lpstr>
      <vt:lpstr>PowerPoint Presentation</vt:lpstr>
      <vt:lpstr>Chapter 9 Section 3</vt:lpstr>
      <vt:lpstr>Do the following</vt:lpstr>
      <vt:lpstr>Definition</vt:lpstr>
      <vt:lpstr>Definition of the Logarithmic Function</vt:lpstr>
      <vt:lpstr>Forms</vt:lpstr>
      <vt:lpstr>Notice</vt:lpstr>
      <vt:lpstr>Rewrite in Exponential Form</vt:lpstr>
      <vt:lpstr>Rewrite in Logarithmic Form</vt:lpstr>
      <vt:lpstr>Evaluate Logarithms</vt:lpstr>
      <vt:lpstr>Try</vt:lpstr>
      <vt:lpstr>Basic Logarithmic Properties</vt:lpstr>
      <vt:lpstr>Domain of a Logarithmic Function</vt:lpstr>
      <vt:lpstr>Common Logarithms</vt:lpstr>
      <vt:lpstr>Properties of Common Logarithms</vt:lpstr>
      <vt:lpstr>Natural Logarithms</vt:lpstr>
      <vt:lpstr>Properties of Natural Logarithms</vt:lpstr>
      <vt:lpstr>Try</vt:lpstr>
      <vt:lpstr>Summary</vt:lpstr>
      <vt:lpstr>PowerPoint Presentation</vt:lpstr>
      <vt:lpstr>Inverse of f(x) =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62</cp:revision>
  <dcterms:modified xsi:type="dcterms:W3CDTF">2019-11-16T01:20:07Z</dcterms:modified>
</cp:coreProperties>
</file>