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317" r:id="rId3"/>
    <p:sldId id="308" r:id="rId4"/>
    <p:sldId id="291" r:id="rId5"/>
    <p:sldId id="292" r:id="rId6"/>
    <p:sldId id="314" r:id="rId7"/>
    <p:sldId id="295" r:id="rId8"/>
    <p:sldId id="293" r:id="rId9"/>
    <p:sldId id="309" r:id="rId10"/>
    <p:sldId id="315" r:id="rId11"/>
    <p:sldId id="310" r:id="rId12"/>
    <p:sldId id="311" r:id="rId13"/>
    <p:sldId id="312" r:id="rId14"/>
    <p:sldId id="316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8"/>
    <p:restoredTop sz="94694"/>
  </p:normalViewPr>
  <p:slideViewPr>
    <p:cSldViewPr snapToGrid="0">
      <p:cViewPr varScale="1">
        <p:scale>
          <a:sx n="121" d="100"/>
          <a:sy n="121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686F-606F-C149-9774-BA987952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/>
          <a:lstStyle/>
          <a:p>
            <a:pPr algn="ctr"/>
            <a:r>
              <a:rPr lang="en-US" dirty="0"/>
              <a:t>Chapter 9 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C903E-FCB8-2446-AE76-E8AF8882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495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Composite and Inverse Functions</a:t>
            </a:r>
          </a:p>
          <a:p>
            <a:pPr marL="0" indent="0" algn="ctr">
              <a:buNone/>
            </a:pPr>
            <a:r>
              <a:rPr lang="en-US" dirty="0"/>
              <a:t>Page 676</a:t>
            </a:r>
          </a:p>
        </p:txBody>
      </p:sp>
    </p:spTree>
    <p:extLst>
      <p:ext uri="{BB962C8B-B14F-4D97-AF65-F5344CB8AC3E}">
        <p14:creationId xmlns:p14="http://schemas.microsoft.com/office/powerpoint/2010/main" val="3051173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1CED-D1B7-4A40-A60F-AA9511FE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inverse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1B0A6E-776E-894E-B498-10077A04C8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 f(x) = 2x + 3</a:t>
                </a:r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1B0A6E-776E-894E-B498-10077A04C8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69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80AF-CB0A-6F48-99B5-F64BE89E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Horizontal Line Test and One-to—One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5989B-539C-5A41-AEA2-1955F4209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function ‘f’ has an inverse that is a function,       , if there is no horizontal line that interests the graph of the function ‘f’ at more than one point.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function passes the horizontal line test, the function is call a one-to-one function.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050C93-A23B-D347-8B06-18BF12E94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934" y="177482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69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D92C-DAC9-E44E-B201-BB3189A0C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graph passes the Horizontal Line 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F07A0-70F0-704A-A5EF-40701B463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a, b, c, d 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B7C90B-7A14-9E45-BE1B-1ABAD4B39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16" y="2408767"/>
            <a:ext cx="8893389" cy="228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0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6CC9-69E5-4640-8B6F-ACA29806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Which graphs represent functions that have inverse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207E1-EACC-CB4D-B2EE-D6D36C1FE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Explain how you know.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79C266-EAB7-3346-9C3D-E80D69F53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617" y="2921794"/>
            <a:ext cx="61341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71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1A025-A5FA-8740-802F-8F917E52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D88E9-D06B-2948-876C-A44719F4F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Composite functions.</a:t>
            </a:r>
          </a:p>
          <a:p>
            <a:r>
              <a:rPr lang="en-US" dirty="0"/>
              <a:t>Inverse functions.</a:t>
            </a:r>
          </a:p>
          <a:p>
            <a:r>
              <a:rPr lang="en-US" dirty="0"/>
              <a:t>Horizontal line test.</a:t>
            </a:r>
          </a:p>
        </p:txBody>
      </p:sp>
    </p:spTree>
    <p:extLst>
      <p:ext uri="{BB962C8B-B14F-4D97-AF65-F5344CB8AC3E}">
        <p14:creationId xmlns:p14="http://schemas.microsoft.com/office/powerpoint/2010/main" val="16949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6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3B21-6134-E641-8F8D-6DCA2624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Warm 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9C2631-2FA2-CA46-A76B-789586D3F1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arenR"/>
                </a:pPr>
                <a:r>
                  <a:rPr lang="en-US" dirty="0"/>
                  <a:t>If f(x) = 3x – 2 find f(4).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If g(x)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dirty="0"/>
                  <a:t> , find g(3)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9C2631-2FA2-CA46-A76B-789586D3F1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19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0DE29-97A0-9042-834F-1AB23314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Composite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4C2EE-F07E-894C-94E6-E80C84205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0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Rewrite two functions as 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Notation:                  composite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the composition of the function f with g.</a:t>
            </a:r>
          </a:p>
          <a:p>
            <a:pPr marL="0" indent="0">
              <a:buNone/>
            </a:pPr>
            <a:r>
              <a:rPr lang="en-US" dirty="0"/>
              <a:t>	This is read, f of g of x </a:t>
            </a:r>
          </a:p>
          <a:p>
            <a:pPr marL="0" indent="0">
              <a:buNone/>
            </a:pPr>
            <a:r>
              <a:rPr lang="en-US" dirty="0"/>
              <a:t>x is in the domain of g</a:t>
            </a:r>
          </a:p>
          <a:p>
            <a:pPr marL="0" indent="0">
              <a:buNone/>
            </a:pPr>
            <a:r>
              <a:rPr lang="en-US" dirty="0"/>
              <a:t>g(x) is in the domain of 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2029AA-1768-A14E-ADC6-0BD6625AA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3931442"/>
            <a:ext cx="1079500" cy="647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374A32F-A7AA-7F42-843B-992520907E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7" y="2944284"/>
            <a:ext cx="1270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0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9609-C254-6948-A27F-58B456A9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C8795-F6EE-7C47-BFD7-AA06F740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f(x) = x – 300, g(x) = 0.85x find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Since                  is the same as f(g(x))</a:t>
            </a:r>
          </a:p>
          <a:p>
            <a:pPr marL="0" indent="0">
              <a:buNone/>
            </a:pPr>
            <a:r>
              <a:rPr lang="en-US" dirty="0"/>
              <a:t>Replace g(x) with 0.85x</a:t>
            </a:r>
          </a:p>
          <a:p>
            <a:pPr marL="0" indent="0">
              <a:buNone/>
            </a:pPr>
            <a:r>
              <a:rPr lang="en-US" dirty="0"/>
              <a:t>f(0.85x)</a:t>
            </a:r>
          </a:p>
          <a:p>
            <a:pPr marL="0" indent="0">
              <a:buNone/>
            </a:pPr>
            <a:r>
              <a:rPr lang="en-US" dirty="0"/>
              <a:t>So f(0.85x) = 0.85x – 300</a:t>
            </a:r>
          </a:p>
          <a:p>
            <a:pPr marL="0" indent="0">
              <a:buNone/>
            </a:pPr>
            <a:r>
              <a:rPr lang="en-US" dirty="0"/>
              <a:t>Then write the answer:                  =0.85x - 300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22A22-F81A-4A48-B4C6-AD3CF3B02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466" y="1758420"/>
            <a:ext cx="12700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C9EEA8-6652-9149-AFAE-E7B869E06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533" y="3302796"/>
            <a:ext cx="12700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EA78F4-7E88-AB40-A188-9F7008DDF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266" y="5314420"/>
            <a:ext cx="1270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6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DFA3F-C063-E948-9D22-EB240658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 a Composite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738C-6566-6D44-9562-FCBA1D35A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Given: f(x) = 3x – 4 and g(x) = </a:t>
            </a:r>
          </a:p>
          <a:p>
            <a:pPr marL="0" indent="0">
              <a:buNone/>
            </a:pPr>
            <a:r>
              <a:rPr lang="en-US" dirty="0"/>
              <a:t>Find                   and g(f(x))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1B705-9261-7343-9592-C7D35C7C2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86" y="1774826"/>
            <a:ext cx="825500" cy="406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E09548-1E05-F643-A7AD-ECA1ED37B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133" y="2300287"/>
            <a:ext cx="1270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02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F7D6-2F30-264D-A20D-5C7F58C1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3ABDAA-E5BD-E544-BAB9-8F0D81A458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Find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(x) if f(x) = 2x and g(x) = x + 7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3ABDAA-E5BD-E544-BAB9-8F0D81A458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00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E3FE-6B72-BE46-9582-96FE9076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Inverse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D642B-1BA3-6043-B83B-E3BCAE3BA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Notation:      </a:t>
            </a:r>
          </a:p>
          <a:p>
            <a:pPr marL="0" indent="0">
              <a:buNone/>
            </a:pPr>
            <a:r>
              <a:rPr lang="en-US" dirty="0"/>
              <a:t>Definition: Let ‘f ‘and ‘g’ be two functions such that</a:t>
            </a:r>
          </a:p>
          <a:p>
            <a:pPr marL="0" indent="0">
              <a:buNone/>
            </a:pPr>
            <a:r>
              <a:rPr lang="en-US" dirty="0"/>
              <a:t>	f(g(x)) = x for every x in the domain of g</a:t>
            </a:r>
          </a:p>
          <a:p>
            <a:pPr marL="0" indent="0">
              <a:buNone/>
            </a:pPr>
            <a:r>
              <a:rPr lang="en-US" dirty="0"/>
              <a:t>	g(f(x)) = x for every x in the domain of f</a:t>
            </a:r>
          </a:p>
          <a:p>
            <a:pPr marL="0" indent="0">
              <a:buNone/>
            </a:pPr>
            <a:r>
              <a:rPr lang="en-US" dirty="0"/>
              <a:t>Function ‘g’ is the inverse of the function ‘f’</a:t>
            </a:r>
          </a:p>
          <a:p>
            <a:pPr marL="0" indent="0">
              <a:buNone/>
            </a:pPr>
            <a:r>
              <a:rPr lang="en-US" dirty="0"/>
              <a:t>            read ’f inverse’.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ABC1F3-EB69-EF4D-AE30-9518D8546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733" y="1825625"/>
            <a:ext cx="406400" cy="40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C2F733-CDD3-D145-A2CB-D95B21708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429789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0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13E7-1150-CD46-B48F-B6F2AF64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Verify Inverse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9E3F-F822-994A-A7DF-423440B63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f(x) = 5x and g(x)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verify that f(x) and g(x) are inverses, show that </a:t>
            </a:r>
          </a:p>
          <a:p>
            <a:pPr marL="0" indent="0">
              <a:buNone/>
            </a:pPr>
            <a:r>
              <a:rPr lang="en-US" dirty="0"/>
              <a:t>f(g(x) = x and g(f(x)) = x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9F1071-FF66-3643-9D43-D2252C108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383" y="2131484"/>
            <a:ext cx="2667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64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A187-F348-8F4D-8DB0-E329A04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the Inverse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64B6-B21A-7D40-934C-E5B06EE72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Replace f(x) with ‘y’ in the equation.</a:t>
            </a:r>
          </a:p>
          <a:p>
            <a:pPr marL="514350" indent="-514350">
              <a:buAutoNum type="arabicParenR"/>
            </a:pPr>
            <a:r>
              <a:rPr lang="en-US" dirty="0"/>
              <a:t>Interchange ‘x’ and ‘y’</a:t>
            </a:r>
          </a:p>
          <a:p>
            <a:pPr marL="514350" indent="-514350">
              <a:buAutoNum type="arabicParenR"/>
            </a:pPr>
            <a:r>
              <a:rPr lang="en-US" dirty="0"/>
              <a:t>Solve for ‘y’</a:t>
            </a:r>
          </a:p>
          <a:p>
            <a:pPr marL="0" indent="0">
              <a:buNone/>
            </a:pPr>
            <a:r>
              <a:rPr lang="en-US" dirty="0"/>
              <a:t>If the function does not have an inverse, stop.</a:t>
            </a:r>
          </a:p>
          <a:p>
            <a:pPr marL="0" indent="0">
              <a:buNone/>
            </a:pPr>
            <a:r>
              <a:rPr lang="en-US" dirty="0"/>
              <a:t>4) If ‘f’ has an inverse, then replace ‘y’ with        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99184C-2807-1D46-8D36-1474F99D5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233" y="3804442"/>
            <a:ext cx="889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2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432</Words>
  <Application>Microsoft Macintosh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Chapter 9 Section 2</vt:lpstr>
      <vt:lpstr>Warm up</vt:lpstr>
      <vt:lpstr>Composite Functions</vt:lpstr>
      <vt:lpstr>Example</vt:lpstr>
      <vt:lpstr>Form a Composite Function</vt:lpstr>
      <vt:lpstr>One More</vt:lpstr>
      <vt:lpstr>Inverse Functions</vt:lpstr>
      <vt:lpstr>Verify Inverse Functions</vt:lpstr>
      <vt:lpstr>Find the Inverse of a Function</vt:lpstr>
      <vt:lpstr>Find the inverse</vt:lpstr>
      <vt:lpstr>Horizontal Line Test and One-to—One Functions</vt:lpstr>
      <vt:lpstr>Which graph passes the Horizontal Line Test?</vt:lpstr>
      <vt:lpstr>Which graphs represent functions that have inverse function?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50</cp:revision>
  <dcterms:modified xsi:type="dcterms:W3CDTF">2019-09-14T21:15:19Z</dcterms:modified>
</cp:coreProperties>
</file>