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63" r:id="rId3"/>
    <p:sldId id="259" r:id="rId4"/>
    <p:sldId id="258" r:id="rId5"/>
    <p:sldId id="260" r:id="rId6"/>
    <p:sldId id="264" r:id="rId7"/>
    <p:sldId id="261" r:id="rId8"/>
    <p:sldId id="262" r:id="rId9"/>
    <p:sldId id="265" r:id="rId10"/>
    <p:sldId id="268"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5"/>
    <p:restoredTop sz="94635"/>
  </p:normalViewPr>
  <p:slideViewPr>
    <p:cSldViewPr snapToGrid="0" snapToObjects="1">
      <p:cViewPr varScale="1">
        <p:scale>
          <a:sx n="97" d="100"/>
          <a:sy n="97" d="100"/>
        </p:scale>
        <p:origin x="208" y="4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F915E1-FB71-CC44-9769-94EB5C761D4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8AC7F51-7959-2D4E-A982-4F4AFBB742F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92132BE-323E-7A46-8323-7185E5BFD547}"/>
              </a:ext>
            </a:extLst>
          </p:cNvPr>
          <p:cNvSpPr>
            <a:spLocks noGrp="1"/>
          </p:cNvSpPr>
          <p:nvPr>
            <p:ph type="dt" sz="half" idx="10"/>
          </p:nvPr>
        </p:nvSpPr>
        <p:spPr/>
        <p:txBody>
          <a:bodyPr/>
          <a:lstStyle/>
          <a:p>
            <a:fld id="{DCFB4BA2-6022-DC4C-8E27-C1D64F788359}" type="datetimeFigureOut">
              <a:rPr lang="en-US" smtClean="0"/>
              <a:t>11/4/18</a:t>
            </a:fld>
            <a:endParaRPr lang="en-US" dirty="0"/>
          </a:p>
        </p:txBody>
      </p:sp>
      <p:sp>
        <p:nvSpPr>
          <p:cNvPr id="5" name="Footer Placeholder 4">
            <a:extLst>
              <a:ext uri="{FF2B5EF4-FFF2-40B4-BE49-F238E27FC236}">
                <a16:creationId xmlns:a16="http://schemas.microsoft.com/office/drawing/2014/main" id="{D5F63D34-5AB5-6647-80EA-3300B8C0668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728F7F7-04FD-4442-9273-1F3D244E0277}"/>
              </a:ext>
            </a:extLst>
          </p:cNvPr>
          <p:cNvSpPr>
            <a:spLocks noGrp="1"/>
          </p:cNvSpPr>
          <p:nvPr>
            <p:ph type="sldNum" sz="quarter" idx="12"/>
          </p:nvPr>
        </p:nvSpPr>
        <p:spPr/>
        <p:txBody>
          <a:bodyPr/>
          <a:lstStyle/>
          <a:p>
            <a:fld id="{4ED0AE1E-13D3-5C42-A715-80E080A0F4BD}" type="slidenum">
              <a:rPr lang="en-US" smtClean="0"/>
              <a:t>‹#›</a:t>
            </a:fld>
            <a:endParaRPr lang="en-US" dirty="0"/>
          </a:p>
        </p:txBody>
      </p:sp>
    </p:spTree>
    <p:extLst>
      <p:ext uri="{BB962C8B-B14F-4D97-AF65-F5344CB8AC3E}">
        <p14:creationId xmlns:p14="http://schemas.microsoft.com/office/powerpoint/2010/main" val="2327642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113D1-069F-F441-BEFD-A1234D3E407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2E2C1A3-C301-9D4B-9F00-303179CA331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11F311-0D0A-D140-93E0-F4E5A4D666DA}"/>
              </a:ext>
            </a:extLst>
          </p:cNvPr>
          <p:cNvSpPr>
            <a:spLocks noGrp="1"/>
          </p:cNvSpPr>
          <p:nvPr>
            <p:ph type="dt" sz="half" idx="10"/>
          </p:nvPr>
        </p:nvSpPr>
        <p:spPr/>
        <p:txBody>
          <a:bodyPr/>
          <a:lstStyle/>
          <a:p>
            <a:fld id="{DCFB4BA2-6022-DC4C-8E27-C1D64F788359}" type="datetimeFigureOut">
              <a:rPr lang="en-US" smtClean="0"/>
              <a:t>11/4/18</a:t>
            </a:fld>
            <a:endParaRPr lang="en-US" dirty="0"/>
          </a:p>
        </p:txBody>
      </p:sp>
      <p:sp>
        <p:nvSpPr>
          <p:cNvPr id="5" name="Footer Placeholder 4">
            <a:extLst>
              <a:ext uri="{FF2B5EF4-FFF2-40B4-BE49-F238E27FC236}">
                <a16:creationId xmlns:a16="http://schemas.microsoft.com/office/drawing/2014/main" id="{34E54A1A-5C3C-F544-9E57-5E9A8958EB8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91514C1-A87C-2E4A-B0BF-F1A5796717D1}"/>
              </a:ext>
            </a:extLst>
          </p:cNvPr>
          <p:cNvSpPr>
            <a:spLocks noGrp="1"/>
          </p:cNvSpPr>
          <p:nvPr>
            <p:ph type="sldNum" sz="quarter" idx="12"/>
          </p:nvPr>
        </p:nvSpPr>
        <p:spPr/>
        <p:txBody>
          <a:bodyPr/>
          <a:lstStyle/>
          <a:p>
            <a:fld id="{4ED0AE1E-13D3-5C42-A715-80E080A0F4BD}" type="slidenum">
              <a:rPr lang="en-US" smtClean="0"/>
              <a:t>‹#›</a:t>
            </a:fld>
            <a:endParaRPr lang="en-US" dirty="0"/>
          </a:p>
        </p:txBody>
      </p:sp>
    </p:spTree>
    <p:extLst>
      <p:ext uri="{BB962C8B-B14F-4D97-AF65-F5344CB8AC3E}">
        <p14:creationId xmlns:p14="http://schemas.microsoft.com/office/powerpoint/2010/main" val="2561713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5E9628D-4891-E84B-8E58-E9F3A9D8DC5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F6BA99F-BF86-3D40-B003-8DD68CD8518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0CFF47-7253-894A-8B3D-28984F5ECC7B}"/>
              </a:ext>
            </a:extLst>
          </p:cNvPr>
          <p:cNvSpPr>
            <a:spLocks noGrp="1"/>
          </p:cNvSpPr>
          <p:nvPr>
            <p:ph type="dt" sz="half" idx="10"/>
          </p:nvPr>
        </p:nvSpPr>
        <p:spPr/>
        <p:txBody>
          <a:bodyPr/>
          <a:lstStyle/>
          <a:p>
            <a:fld id="{DCFB4BA2-6022-DC4C-8E27-C1D64F788359}" type="datetimeFigureOut">
              <a:rPr lang="en-US" smtClean="0"/>
              <a:t>11/4/18</a:t>
            </a:fld>
            <a:endParaRPr lang="en-US" dirty="0"/>
          </a:p>
        </p:txBody>
      </p:sp>
      <p:sp>
        <p:nvSpPr>
          <p:cNvPr id="5" name="Footer Placeholder 4">
            <a:extLst>
              <a:ext uri="{FF2B5EF4-FFF2-40B4-BE49-F238E27FC236}">
                <a16:creationId xmlns:a16="http://schemas.microsoft.com/office/drawing/2014/main" id="{DE89F8B5-39DB-AA44-B3B3-9BDD28CB88E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8775886-192D-5143-B841-2641A3746C12}"/>
              </a:ext>
            </a:extLst>
          </p:cNvPr>
          <p:cNvSpPr>
            <a:spLocks noGrp="1"/>
          </p:cNvSpPr>
          <p:nvPr>
            <p:ph type="sldNum" sz="quarter" idx="12"/>
          </p:nvPr>
        </p:nvSpPr>
        <p:spPr/>
        <p:txBody>
          <a:bodyPr/>
          <a:lstStyle/>
          <a:p>
            <a:fld id="{4ED0AE1E-13D3-5C42-A715-80E080A0F4BD}" type="slidenum">
              <a:rPr lang="en-US" smtClean="0"/>
              <a:t>‹#›</a:t>
            </a:fld>
            <a:endParaRPr lang="en-US" dirty="0"/>
          </a:p>
        </p:txBody>
      </p:sp>
    </p:spTree>
    <p:extLst>
      <p:ext uri="{BB962C8B-B14F-4D97-AF65-F5344CB8AC3E}">
        <p14:creationId xmlns:p14="http://schemas.microsoft.com/office/powerpoint/2010/main" val="130845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5E830-A50E-5345-A9DD-3899F9033B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90D614C-348F-6443-9794-7DC8A257D37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E6616E-BB81-7544-B51B-832718C739A3}"/>
              </a:ext>
            </a:extLst>
          </p:cNvPr>
          <p:cNvSpPr>
            <a:spLocks noGrp="1"/>
          </p:cNvSpPr>
          <p:nvPr>
            <p:ph type="dt" sz="half" idx="10"/>
          </p:nvPr>
        </p:nvSpPr>
        <p:spPr/>
        <p:txBody>
          <a:bodyPr/>
          <a:lstStyle/>
          <a:p>
            <a:fld id="{DCFB4BA2-6022-DC4C-8E27-C1D64F788359}" type="datetimeFigureOut">
              <a:rPr lang="en-US" smtClean="0"/>
              <a:t>11/4/18</a:t>
            </a:fld>
            <a:endParaRPr lang="en-US" dirty="0"/>
          </a:p>
        </p:txBody>
      </p:sp>
      <p:sp>
        <p:nvSpPr>
          <p:cNvPr id="5" name="Footer Placeholder 4">
            <a:extLst>
              <a:ext uri="{FF2B5EF4-FFF2-40B4-BE49-F238E27FC236}">
                <a16:creationId xmlns:a16="http://schemas.microsoft.com/office/drawing/2014/main" id="{42301443-70A5-5043-831C-5C0E78D3BD5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C944087-AB51-0742-BB30-6403B16A0D22}"/>
              </a:ext>
            </a:extLst>
          </p:cNvPr>
          <p:cNvSpPr>
            <a:spLocks noGrp="1"/>
          </p:cNvSpPr>
          <p:nvPr>
            <p:ph type="sldNum" sz="quarter" idx="12"/>
          </p:nvPr>
        </p:nvSpPr>
        <p:spPr/>
        <p:txBody>
          <a:bodyPr/>
          <a:lstStyle/>
          <a:p>
            <a:fld id="{4ED0AE1E-13D3-5C42-A715-80E080A0F4BD}" type="slidenum">
              <a:rPr lang="en-US" smtClean="0"/>
              <a:t>‹#›</a:t>
            </a:fld>
            <a:endParaRPr lang="en-US" dirty="0"/>
          </a:p>
        </p:txBody>
      </p:sp>
    </p:spTree>
    <p:extLst>
      <p:ext uri="{BB962C8B-B14F-4D97-AF65-F5344CB8AC3E}">
        <p14:creationId xmlns:p14="http://schemas.microsoft.com/office/powerpoint/2010/main" val="725966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498D4-9CE9-374A-9062-84B56E953F8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29A142F-5A35-784B-9015-5D5C66ABDE4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ACAC457-652C-5449-A631-7D1B44B1047E}"/>
              </a:ext>
            </a:extLst>
          </p:cNvPr>
          <p:cNvSpPr>
            <a:spLocks noGrp="1"/>
          </p:cNvSpPr>
          <p:nvPr>
            <p:ph type="dt" sz="half" idx="10"/>
          </p:nvPr>
        </p:nvSpPr>
        <p:spPr/>
        <p:txBody>
          <a:bodyPr/>
          <a:lstStyle/>
          <a:p>
            <a:fld id="{DCFB4BA2-6022-DC4C-8E27-C1D64F788359}" type="datetimeFigureOut">
              <a:rPr lang="en-US" smtClean="0"/>
              <a:t>11/4/18</a:t>
            </a:fld>
            <a:endParaRPr lang="en-US" dirty="0"/>
          </a:p>
        </p:txBody>
      </p:sp>
      <p:sp>
        <p:nvSpPr>
          <p:cNvPr id="5" name="Footer Placeholder 4">
            <a:extLst>
              <a:ext uri="{FF2B5EF4-FFF2-40B4-BE49-F238E27FC236}">
                <a16:creationId xmlns:a16="http://schemas.microsoft.com/office/drawing/2014/main" id="{5B7186D9-3052-4B4A-B3BC-ED18126CD5E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1A23790-1FF6-A74E-AAB0-549A3D98E09B}"/>
              </a:ext>
            </a:extLst>
          </p:cNvPr>
          <p:cNvSpPr>
            <a:spLocks noGrp="1"/>
          </p:cNvSpPr>
          <p:nvPr>
            <p:ph type="sldNum" sz="quarter" idx="12"/>
          </p:nvPr>
        </p:nvSpPr>
        <p:spPr/>
        <p:txBody>
          <a:bodyPr/>
          <a:lstStyle/>
          <a:p>
            <a:fld id="{4ED0AE1E-13D3-5C42-A715-80E080A0F4BD}" type="slidenum">
              <a:rPr lang="en-US" smtClean="0"/>
              <a:t>‹#›</a:t>
            </a:fld>
            <a:endParaRPr lang="en-US" dirty="0"/>
          </a:p>
        </p:txBody>
      </p:sp>
    </p:spTree>
    <p:extLst>
      <p:ext uri="{BB962C8B-B14F-4D97-AF65-F5344CB8AC3E}">
        <p14:creationId xmlns:p14="http://schemas.microsoft.com/office/powerpoint/2010/main" val="2850294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EEE3CD-2E03-B248-888D-50F1B15E703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60BEBF9-3F4F-B548-94CD-C267938C724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5847FF3-BB6B-8448-B029-4A780D57BD3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80BC4C1-F404-1F4B-AEBA-7BEBAE6A274D}"/>
              </a:ext>
            </a:extLst>
          </p:cNvPr>
          <p:cNvSpPr>
            <a:spLocks noGrp="1"/>
          </p:cNvSpPr>
          <p:nvPr>
            <p:ph type="dt" sz="half" idx="10"/>
          </p:nvPr>
        </p:nvSpPr>
        <p:spPr/>
        <p:txBody>
          <a:bodyPr/>
          <a:lstStyle/>
          <a:p>
            <a:fld id="{DCFB4BA2-6022-DC4C-8E27-C1D64F788359}" type="datetimeFigureOut">
              <a:rPr lang="en-US" smtClean="0"/>
              <a:t>11/4/18</a:t>
            </a:fld>
            <a:endParaRPr lang="en-US" dirty="0"/>
          </a:p>
        </p:txBody>
      </p:sp>
      <p:sp>
        <p:nvSpPr>
          <p:cNvPr id="6" name="Footer Placeholder 5">
            <a:extLst>
              <a:ext uri="{FF2B5EF4-FFF2-40B4-BE49-F238E27FC236}">
                <a16:creationId xmlns:a16="http://schemas.microsoft.com/office/drawing/2014/main" id="{577C090B-A77A-A441-82FB-C20F2E21816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49C56C0-73D6-A545-A43C-1984934B8A59}"/>
              </a:ext>
            </a:extLst>
          </p:cNvPr>
          <p:cNvSpPr>
            <a:spLocks noGrp="1"/>
          </p:cNvSpPr>
          <p:nvPr>
            <p:ph type="sldNum" sz="quarter" idx="12"/>
          </p:nvPr>
        </p:nvSpPr>
        <p:spPr/>
        <p:txBody>
          <a:bodyPr/>
          <a:lstStyle/>
          <a:p>
            <a:fld id="{4ED0AE1E-13D3-5C42-A715-80E080A0F4BD}" type="slidenum">
              <a:rPr lang="en-US" smtClean="0"/>
              <a:t>‹#›</a:t>
            </a:fld>
            <a:endParaRPr lang="en-US" dirty="0"/>
          </a:p>
        </p:txBody>
      </p:sp>
    </p:spTree>
    <p:extLst>
      <p:ext uri="{BB962C8B-B14F-4D97-AF65-F5344CB8AC3E}">
        <p14:creationId xmlns:p14="http://schemas.microsoft.com/office/powerpoint/2010/main" val="1503617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D34FE-2053-244D-857B-EE5142FD74C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5BD29D6-DD9E-F14F-AA06-A7DE3E6F06D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05D2E3A-C579-594E-A15D-EFF64F61958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613BEF3-654C-EF42-BF26-C6F9F728EA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7A60FC1-C543-0C4C-9D4B-A86C44C9376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87A9FC6-357F-6B43-AD63-CFC2B8AF5319}"/>
              </a:ext>
            </a:extLst>
          </p:cNvPr>
          <p:cNvSpPr>
            <a:spLocks noGrp="1"/>
          </p:cNvSpPr>
          <p:nvPr>
            <p:ph type="dt" sz="half" idx="10"/>
          </p:nvPr>
        </p:nvSpPr>
        <p:spPr/>
        <p:txBody>
          <a:bodyPr/>
          <a:lstStyle/>
          <a:p>
            <a:fld id="{DCFB4BA2-6022-DC4C-8E27-C1D64F788359}" type="datetimeFigureOut">
              <a:rPr lang="en-US" smtClean="0"/>
              <a:t>11/4/18</a:t>
            </a:fld>
            <a:endParaRPr lang="en-US" dirty="0"/>
          </a:p>
        </p:txBody>
      </p:sp>
      <p:sp>
        <p:nvSpPr>
          <p:cNvPr id="8" name="Footer Placeholder 7">
            <a:extLst>
              <a:ext uri="{FF2B5EF4-FFF2-40B4-BE49-F238E27FC236}">
                <a16:creationId xmlns:a16="http://schemas.microsoft.com/office/drawing/2014/main" id="{0DA18285-C29B-694E-A009-204663DB0FF3}"/>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B35E2D03-5818-C749-8E17-99ABBE3F1342}"/>
              </a:ext>
            </a:extLst>
          </p:cNvPr>
          <p:cNvSpPr>
            <a:spLocks noGrp="1"/>
          </p:cNvSpPr>
          <p:nvPr>
            <p:ph type="sldNum" sz="quarter" idx="12"/>
          </p:nvPr>
        </p:nvSpPr>
        <p:spPr/>
        <p:txBody>
          <a:bodyPr/>
          <a:lstStyle/>
          <a:p>
            <a:fld id="{4ED0AE1E-13D3-5C42-A715-80E080A0F4BD}" type="slidenum">
              <a:rPr lang="en-US" smtClean="0"/>
              <a:t>‹#›</a:t>
            </a:fld>
            <a:endParaRPr lang="en-US" dirty="0"/>
          </a:p>
        </p:txBody>
      </p:sp>
    </p:spTree>
    <p:extLst>
      <p:ext uri="{BB962C8B-B14F-4D97-AF65-F5344CB8AC3E}">
        <p14:creationId xmlns:p14="http://schemas.microsoft.com/office/powerpoint/2010/main" val="1176339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26A46-6643-F249-9517-94083B3FD24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4F0EA8F-5777-3E43-9652-BCD7B744F4A8}"/>
              </a:ext>
            </a:extLst>
          </p:cNvPr>
          <p:cNvSpPr>
            <a:spLocks noGrp="1"/>
          </p:cNvSpPr>
          <p:nvPr>
            <p:ph type="dt" sz="half" idx="10"/>
          </p:nvPr>
        </p:nvSpPr>
        <p:spPr/>
        <p:txBody>
          <a:bodyPr/>
          <a:lstStyle/>
          <a:p>
            <a:fld id="{DCFB4BA2-6022-DC4C-8E27-C1D64F788359}" type="datetimeFigureOut">
              <a:rPr lang="en-US" smtClean="0"/>
              <a:t>11/4/18</a:t>
            </a:fld>
            <a:endParaRPr lang="en-US" dirty="0"/>
          </a:p>
        </p:txBody>
      </p:sp>
      <p:sp>
        <p:nvSpPr>
          <p:cNvPr id="4" name="Footer Placeholder 3">
            <a:extLst>
              <a:ext uri="{FF2B5EF4-FFF2-40B4-BE49-F238E27FC236}">
                <a16:creationId xmlns:a16="http://schemas.microsoft.com/office/drawing/2014/main" id="{0DC854D2-290F-F841-9708-DADA3DEC80D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F4CF8D4-976F-3843-8BBC-696B243B63BE}"/>
              </a:ext>
            </a:extLst>
          </p:cNvPr>
          <p:cNvSpPr>
            <a:spLocks noGrp="1"/>
          </p:cNvSpPr>
          <p:nvPr>
            <p:ph type="sldNum" sz="quarter" idx="12"/>
          </p:nvPr>
        </p:nvSpPr>
        <p:spPr/>
        <p:txBody>
          <a:bodyPr/>
          <a:lstStyle/>
          <a:p>
            <a:fld id="{4ED0AE1E-13D3-5C42-A715-80E080A0F4BD}" type="slidenum">
              <a:rPr lang="en-US" smtClean="0"/>
              <a:t>‹#›</a:t>
            </a:fld>
            <a:endParaRPr lang="en-US" dirty="0"/>
          </a:p>
        </p:txBody>
      </p:sp>
    </p:spTree>
    <p:extLst>
      <p:ext uri="{BB962C8B-B14F-4D97-AF65-F5344CB8AC3E}">
        <p14:creationId xmlns:p14="http://schemas.microsoft.com/office/powerpoint/2010/main" val="1905854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66EC89C-86DF-CA40-ACF7-5849D67AB2D9}"/>
              </a:ext>
            </a:extLst>
          </p:cNvPr>
          <p:cNvSpPr>
            <a:spLocks noGrp="1"/>
          </p:cNvSpPr>
          <p:nvPr>
            <p:ph type="dt" sz="half" idx="10"/>
          </p:nvPr>
        </p:nvSpPr>
        <p:spPr/>
        <p:txBody>
          <a:bodyPr/>
          <a:lstStyle/>
          <a:p>
            <a:fld id="{DCFB4BA2-6022-DC4C-8E27-C1D64F788359}" type="datetimeFigureOut">
              <a:rPr lang="en-US" smtClean="0"/>
              <a:t>11/4/18</a:t>
            </a:fld>
            <a:endParaRPr lang="en-US" dirty="0"/>
          </a:p>
        </p:txBody>
      </p:sp>
      <p:sp>
        <p:nvSpPr>
          <p:cNvPr id="3" name="Footer Placeholder 2">
            <a:extLst>
              <a:ext uri="{FF2B5EF4-FFF2-40B4-BE49-F238E27FC236}">
                <a16:creationId xmlns:a16="http://schemas.microsoft.com/office/drawing/2014/main" id="{DA75B864-6EE3-5D4A-9C55-9DFD9ACBCEF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97741851-6D12-7B4D-ADE3-337C48C54714}"/>
              </a:ext>
            </a:extLst>
          </p:cNvPr>
          <p:cNvSpPr>
            <a:spLocks noGrp="1"/>
          </p:cNvSpPr>
          <p:nvPr>
            <p:ph type="sldNum" sz="quarter" idx="12"/>
          </p:nvPr>
        </p:nvSpPr>
        <p:spPr/>
        <p:txBody>
          <a:bodyPr/>
          <a:lstStyle/>
          <a:p>
            <a:fld id="{4ED0AE1E-13D3-5C42-A715-80E080A0F4BD}" type="slidenum">
              <a:rPr lang="en-US" smtClean="0"/>
              <a:t>‹#›</a:t>
            </a:fld>
            <a:endParaRPr lang="en-US" dirty="0"/>
          </a:p>
        </p:txBody>
      </p:sp>
    </p:spTree>
    <p:extLst>
      <p:ext uri="{BB962C8B-B14F-4D97-AF65-F5344CB8AC3E}">
        <p14:creationId xmlns:p14="http://schemas.microsoft.com/office/powerpoint/2010/main" val="1758292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BA5D4-D40C-8343-9B94-9AC3D85A03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387835B-A1F2-A04C-AD9E-F1BE79EB059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81D0447-04D6-454F-ABC9-50594A4ADA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893B8C0-CD8A-BC44-A95F-4A936203E7DB}"/>
              </a:ext>
            </a:extLst>
          </p:cNvPr>
          <p:cNvSpPr>
            <a:spLocks noGrp="1"/>
          </p:cNvSpPr>
          <p:nvPr>
            <p:ph type="dt" sz="half" idx="10"/>
          </p:nvPr>
        </p:nvSpPr>
        <p:spPr/>
        <p:txBody>
          <a:bodyPr/>
          <a:lstStyle/>
          <a:p>
            <a:fld id="{DCFB4BA2-6022-DC4C-8E27-C1D64F788359}" type="datetimeFigureOut">
              <a:rPr lang="en-US" smtClean="0"/>
              <a:t>11/4/18</a:t>
            </a:fld>
            <a:endParaRPr lang="en-US" dirty="0"/>
          </a:p>
        </p:txBody>
      </p:sp>
      <p:sp>
        <p:nvSpPr>
          <p:cNvPr id="6" name="Footer Placeholder 5">
            <a:extLst>
              <a:ext uri="{FF2B5EF4-FFF2-40B4-BE49-F238E27FC236}">
                <a16:creationId xmlns:a16="http://schemas.microsoft.com/office/drawing/2014/main" id="{00534C70-EDAA-6848-BFA3-E3A14673D5C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B51A8D6-01F0-0142-8890-FDE60AD30BBE}"/>
              </a:ext>
            </a:extLst>
          </p:cNvPr>
          <p:cNvSpPr>
            <a:spLocks noGrp="1"/>
          </p:cNvSpPr>
          <p:nvPr>
            <p:ph type="sldNum" sz="quarter" idx="12"/>
          </p:nvPr>
        </p:nvSpPr>
        <p:spPr/>
        <p:txBody>
          <a:bodyPr/>
          <a:lstStyle/>
          <a:p>
            <a:fld id="{4ED0AE1E-13D3-5C42-A715-80E080A0F4BD}" type="slidenum">
              <a:rPr lang="en-US" smtClean="0"/>
              <a:t>‹#›</a:t>
            </a:fld>
            <a:endParaRPr lang="en-US" dirty="0"/>
          </a:p>
        </p:txBody>
      </p:sp>
    </p:spTree>
    <p:extLst>
      <p:ext uri="{BB962C8B-B14F-4D97-AF65-F5344CB8AC3E}">
        <p14:creationId xmlns:p14="http://schemas.microsoft.com/office/powerpoint/2010/main" val="30882177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4CE91-AD5B-9E48-9B24-F68EF9F9F2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C12A11D-A17C-9747-BAAF-024F4ABA2BA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047FF9E1-82E0-DD4A-806C-5656B29F95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1FAF1BF-3A55-1048-863D-1AE8729C9126}"/>
              </a:ext>
            </a:extLst>
          </p:cNvPr>
          <p:cNvSpPr>
            <a:spLocks noGrp="1"/>
          </p:cNvSpPr>
          <p:nvPr>
            <p:ph type="dt" sz="half" idx="10"/>
          </p:nvPr>
        </p:nvSpPr>
        <p:spPr/>
        <p:txBody>
          <a:bodyPr/>
          <a:lstStyle/>
          <a:p>
            <a:fld id="{DCFB4BA2-6022-DC4C-8E27-C1D64F788359}" type="datetimeFigureOut">
              <a:rPr lang="en-US" smtClean="0"/>
              <a:t>11/4/18</a:t>
            </a:fld>
            <a:endParaRPr lang="en-US" dirty="0"/>
          </a:p>
        </p:txBody>
      </p:sp>
      <p:sp>
        <p:nvSpPr>
          <p:cNvPr id="6" name="Footer Placeholder 5">
            <a:extLst>
              <a:ext uri="{FF2B5EF4-FFF2-40B4-BE49-F238E27FC236}">
                <a16:creationId xmlns:a16="http://schemas.microsoft.com/office/drawing/2014/main" id="{B0994A42-D04E-1D40-A116-A4FC7DFCBFA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D32295B-EF4B-FA4C-A524-161901BFDA71}"/>
              </a:ext>
            </a:extLst>
          </p:cNvPr>
          <p:cNvSpPr>
            <a:spLocks noGrp="1"/>
          </p:cNvSpPr>
          <p:nvPr>
            <p:ph type="sldNum" sz="quarter" idx="12"/>
          </p:nvPr>
        </p:nvSpPr>
        <p:spPr/>
        <p:txBody>
          <a:bodyPr/>
          <a:lstStyle/>
          <a:p>
            <a:fld id="{4ED0AE1E-13D3-5C42-A715-80E080A0F4BD}" type="slidenum">
              <a:rPr lang="en-US" smtClean="0"/>
              <a:t>‹#›</a:t>
            </a:fld>
            <a:endParaRPr lang="en-US" dirty="0"/>
          </a:p>
        </p:txBody>
      </p:sp>
    </p:spTree>
    <p:extLst>
      <p:ext uri="{BB962C8B-B14F-4D97-AF65-F5344CB8AC3E}">
        <p14:creationId xmlns:p14="http://schemas.microsoft.com/office/powerpoint/2010/main" val="7775710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A94A11A-7F75-BB44-84B2-CBE44EE532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A796A68-90BC-0546-BE08-E3DE3B76B7B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B5C292-20CE-064D-B6CC-A7308514A7E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FB4BA2-6022-DC4C-8E27-C1D64F788359}" type="datetimeFigureOut">
              <a:rPr lang="en-US" smtClean="0"/>
              <a:t>11/4/18</a:t>
            </a:fld>
            <a:endParaRPr lang="en-US" dirty="0"/>
          </a:p>
        </p:txBody>
      </p:sp>
      <p:sp>
        <p:nvSpPr>
          <p:cNvPr id="5" name="Footer Placeholder 4">
            <a:extLst>
              <a:ext uri="{FF2B5EF4-FFF2-40B4-BE49-F238E27FC236}">
                <a16:creationId xmlns:a16="http://schemas.microsoft.com/office/drawing/2014/main" id="{03AA3A11-1872-4F47-83B7-665489325D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30498E4F-174C-D242-BB7D-D66ABFC2832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D0AE1E-13D3-5C42-A715-80E080A0F4BD}" type="slidenum">
              <a:rPr lang="en-US" smtClean="0"/>
              <a:t>‹#›</a:t>
            </a:fld>
            <a:endParaRPr lang="en-US" dirty="0"/>
          </a:p>
        </p:txBody>
      </p:sp>
    </p:spTree>
    <p:extLst>
      <p:ext uri="{BB962C8B-B14F-4D97-AF65-F5344CB8AC3E}">
        <p14:creationId xmlns:p14="http://schemas.microsoft.com/office/powerpoint/2010/main" val="11220212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8B0C9-F67A-8E4D-8642-44085862074C}"/>
              </a:ext>
            </a:extLst>
          </p:cNvPr>
          <p:cNvSpPr>
            <a:spLocks noGrp="1"/>
          </p:cNvSpPr>
          <p:nvPr>
            <p:ph type="title"/>
          </p:nvPr>
        </p:nvSpPr>
        <p:spPr/>
        <p:txBody>
          <a:bodyPr/>
          <a:lstStyle/>
          <a:p>
            <a:pPr algn="ctr"/>
            <a:r>
              <a:rPr lang="en-US" dirty="0"/>
              <a:t>Chapter 5 Section 7</a:t>
            </a:r>
          </a:p>
        </p:txBody>
      </p:sp>
      <p:sp>
        <p:nvSpPr>
          <p:cNvPr id="3" name="Content Placeholder 2">
            <a:extLst>
              <a:ext uri="{FF2B5EF4-FFF2-40B4-BE49-F238E27FC236}">
                <a16:creationId xmlns:a16="http://schemas.microsoft.com/office/drawing/2014/main" id="{1ECE3BAA-89AA-BD4C-B0D9-0372DD2793E5}"/>
              </a:ext>
            </a:extLst>
          </p:cNvPr>
          <p:cNvSpPr>
            <a:spLocks noGrp="1"/>
          </p:cNvSpPr>
          <p:nvPr>
            <p:ph idx="1"/>
          </p:nvPr>
        </p:nvSpPr>
        <p:spPr/>
        <p:txBody>
          <a:bodyPr>
            <a:normAutofit/>
          </a:bodyPr>
          <a:lstStyle/>
          <a:p>
            <a:r>
              <a:rPr lang="en-US" sz="3200" dirty="0"/>
              <a:t>Polynomial Equations and Their Applications.</a:t>
            </a:r>
          </a:p>
        </p:txBody>
      </p:sp>
    </p:spTree>
    <p:extLst>
      <p:ext uri="{BB962C8B-B14F-4D97-AF65-F5344CB8AC3E}">
        <p14:creationId xmlns:p14="http://schemas.microsoft.com/office/powerpoint/2010/main" val="29459011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BD18E-2D72-AB4D-9A86-C1C76A83FFB8}"/>
              </a:ext>
            </a:extLst>
          </p:cNvPr>
          <p:cNvSpPr>
            <a:spLocks noGrp="1"/>
          </p:cNvSpPr>
          <p:nvPr>
            <p:ph type="title"/>
          </p:nvPr>
        </p:nvSpPr>
        <p:spPr/>
        <p:txBody>
          <a:bodyPr/>
          <a:lstStyle/>
          <a:p>
            <a:r>
              <a:rPr lang="en-US" dirty="0"/>
              <a:t>Modeling Motion</a:t>
            </a:r>
          </a:p>
        </p:txBody>
      </p:sp>
      <p:sp>
        <p:nvSpPr>
          <p:cNvPr id="3" name="Content Placeholder 2">
            <a:extLst>
              <a:ext uri="{FF2B5EF4-FFF2-40B4-BE49-F238E27FC236}">
                <a16:creationId xmlns:a16="http://schemas.microsoft.com/office/drawing/2014/main" id="{BDA18A8D-6808-8F41-B38E-22703BDA268A}"/>
              </a:ext>
            </a:extLst>
          </p:cNvPr>
          <p:cNvSpPr>
            <a:spLocks noGrp="1"/>
          </p:cNvSpPr>
          <p:nvPr>
            <p:ph idx="1"/>
          </p:nvPr>
        </p:nvSpPr>
        <p:spPr/>
        <p:txBody>
          <a:bodyPr>
            <a:normAutofit lnSpcReduction="10000"/>
          </a:bodyPr>
          <a:lstStyle/>
          <a:p>
            <a:r>
              <a:rPr lang="en-US" sz="3200" dirty="0"/>
              <a:t>Show Motion problem</a:t>
            </a:r>
          </a:p>
          <a:p>
            <a:r>
              <a:rPr lang="en-US" sz="3200" dirty="0"/>
              <a:t>Page 386, ex 4</a:t>
            </a:r>
          </a:p>
          <a:p>
            <a:r>
              <a:rPr lang="en-US" sz="3200" dirty="0"/>
              <a:t>You throw a ball straight up from a rooftop 384 feet high with an initial speed of 32 feet per second. The function</a:t>
            </a:r>
          </a:p>
          <a:p>
            <a:pPr marL="0" indent="0">
              <a:buNone/>
            </a:pPr>
            <a:r>
              <a:rPr lang="en-US" sz="3200" dirty="0"/>
              <a:t>	s(t) = -16t</a:t>
            </a:r>
            <a:r>
              <a:rPr lang="en-US" sz="3200" baseline="30000" dirty="0"/>
              <a:t>2</a:t>
            </a:r>
            <a:r>
              <a:rPr lang="en-US" sz="3200" dirty="0"/>
              <a:t> + 32t + 384</a:t>
            </a:r>
          </a:p>
          <a:p>
            <a:pPr marL="0" indent="0">
              <a:buNone/>
            </a:pPr>
            <a:r>
              <a:rPr lang="en-US" sz="3200" dirty="0"/>
              <a:t>describes the ball’s height above the ground, s(t), in feet, ‘t’ seconds after you throw it.  The ball misses the rooftop on its way down and eventually strikes toe ground.  How long will it take for the ball to hit the ground?</a:t>
            </a:r>
          </a:p>
        </p:txBody>
      </p:sp>
    </p:spTree>
    <p:extLst>
      <p:ext uri="{BB962C8B-B14F-4D97-AF65-F5344CB8AC3E}">
        <p14:creationId xmlns:p14="http://schemas.microsoft.com/office/powerpoint/2010/main" val="33218820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2FE54-A489-5D49-89A6-9F61249384EE}"/>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1670605B-F415-6B4E-87DA-E01C87A2DB1D}"/>
              </a:ext>
            </a:extLst>
          </p:cNvPr>
          <p:cNvSpPr>
            <a:spLocks noGrp="1"/>
          </p:cNvSpPr>
          <p:nvPr>
            <p:ph idx="1"/>
          </p:nvPr>
        </p:nvSpPr>
        <p:spPr/>
        <p:txBody>
          <a:bodyPr/>
          <a:lstStyle/>
          <a:p>
            <a:r>
              <a:rPr lang="en-US" dirty="0"/>
              <a:t>Standard form of a Quadratic Equation</a:t>
            </a:r>
          </a:p>
          <a:p>
            <a:r>
              <a:rPr lang="en-US" dirty="0"/>
              <a:t>Zero Product Principle</a:t>
            </a:r>
          </a:p>
          <a:p>
            <a:r>
              <a:rPr lang="en-US" dirty="0"/>
              <a:t>Solve Quadratic Equations</a:t>
            </a:r>
          </a:p>
          <a:p>
            <a:r>
              <a:rPr lang="en-US" dirty="0"/>
              <a:t>Polynomial Equations</a:t>
            </a:r>
          </a:p>
          <a:p>
            <a:r>
              <a:rPr lang="en-US"/>
              <a:t>Model Motion</a:t>
            </a:r>
            <a:endParaRPr lang="en-US" dirty="0"/>
          </a:p>
          <a:p>
            <a:r>
              <a:rPr lang="en-US" dirty="0"/>
              <a:t>Pythagorean Theorem</a:t>
            </a:r>
          </a:p>
        </p:txBody>
      </p:sp>
    </p:spTree>
    <p:extLst>
      <p:ext uri="{BB962C8B-B14F-4D97-AF65-F5344CB8AC3E}">
        <p14:creationId xmlns:p14="http://schemas.microsoft.com/office/powerpoint/2010/main" val="40471924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17592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4B32C-C819-A245-98AD-6A9B1DFFA01D}"/>
              </a:ext>
            </a:extLst>
          </p:cNvPr>
          <p:cNvSpPr>
            <a:spLocks noGrp="1"/>
          </p:cNvSpPr>
          <p:nvPr>
            <p:ph type="title"/>
          </p:nvPr>
        </p:nvSpPr>
        <p:spPr/>
        <p:txBody>
          <a:bodyPr/>
          <a:lstStyle/>
          <a:p>
            <a:r>
              <a:rPr lang="en-US" dirty="0"/>
              <a:t>Standard Form of a Quadratic Equation.</a:t>
            </a:r>
          </a:p>
        </p:txBody>
      </p:sp>
      <p:sp>
        <p:nvSpPr>
          <p:cNvPr id="3" name="Content Placeholder 2">
            <a:extLst>
              <a:ext uri="{FF2B5EF4-FFF2-40B4-BE49-F238E27FC236}">
                <a16:creationId xmlns:a16="http://schemas.microsoft.com/office/drawing/2014/main" id="{5E7B24E2-C970-D24C-8080-AF553E8FFBAD}"/>
              </a:ext>
            </a:extLst>
          </p:cNvPr>
          <p:cNvSpPr>
            <a:spLocks noGrp="1"/>
          </p:cNvSpPr>
          <p:nvPr>
            <p:ph idx="1"/>
          </p:nvPr>
        </p:nvSpPr>
        <p:spPr/>
        <p:txBody>
          <a:bodyPr>
            <a:normAutofit/>
          </a:bodyPr>
          <a:lstStyle/>
          <a:p>
            <a:pPr marL="0" marR="0">
              <a:spcBef>
                <a:spcPts val="0"/>
              </a:spcBef>
              <a:spcAft>
                <a:spcPts val="0"/>
              </a:spcAft>
            </a:pPr>
            <a:r>
              <a:rPr lang="en-US" sz="3200" dirty="0">
                <a:latin typeface="Cambria" panose="02040503050406030204" pitchFamily="18" charset="0"/>
                <a:ea typeface="MS Mincho" panose="02020609040205080304" pitchFamily="49" charset="-128"/>
                <a:cs typeface="Times New Roman" panose="02020603050405020304" pitchFamily="18" charset="0"/>
              </a:rPr>
              <a:t>Standard form of a Quadratic Equation</a:t>
            </a:r>
          </a:p>
          <a:p>
            <a:pPr marL="0" marR="0" indent="0">
              <a:spcBef>
                <a:spcPts val="0"/>
              </a:spcBef>
              <a:spcAft>
                <a:spcPts val="0"/>
              </a:spcAft>
              <a:buNone/>
            </a:pPr>
            <a:r>
              <a:rPr lang="en-US" sz="3200" dirty="0">
                <a:latin typeface="Cambria" panose="02040503050406030204" pitchFamily="18" charset="0"/>
                <a:ea typeface="MS Mincho" panose="02020609040205080304" pitchFamily="49" charset="-128"/>
                <a:cs typeface="Times New Roman" panose="02020603050405020304" pitchFamily="18" charset="0"/>
              </a:rPr>
              <a:t>	ax</a:t>
            </a:r>
            <a:r>
              <a:rPr lang="en-US" sz="3200" baseline="30000" dirty="0">
                <a:latin typeface="Cambria" panose="02040503050406030204" pitchFamily="18" charset="0"/>
                <a:ea typeface="MS Mincho" panose="02020609040205080304" pitchFamily="49" charset="-128"/>
                <a:cs typeface="Times New Roman" panose="02020603050405020304" pitchFamily="18" charset="0"/>
              </a:rPr>
              <a:t>2</a:t>
            </a:r>
            <a:r>
              <a:rPr lang="en-US" sz="3200" dirty="0">
                <a:latin typeface="Cambria" panose="02040503050406030204" pitchFamily="18" charset="0"/>
                <a:ea typeface="MS Mincho" panose="02020609040205080304" pitchFamily="49" charset="-128"/>
                <a:cs typeface="Times New Roman" panose="02020603050405020304" pitchFamily="18" charset="0"/>
              </a:rPr>
              <a:t> + bx + c = 0</a:t>
            </a:r>
          </a:p>
          <a:p>
            <a:pPr marL="0" marR="0">
              <a:spcBef>
                <a:spcPts val="0"/>
              </a:spcBef>
              <a:spcAft>
                <a:spcPts val="0"/>
              </a:spcAft>
            </a:pPr>
            <a:r>
              <a:rPr lang="en-US" sz="3200" dirty="0">
                <a:latin typeface="Cambria" panose="02040503050406030204" pitchFamily="18" charset="0"/>
                <a:ea typeface="MS Mincho" panose="02020609040205080304" pitchFamily="49" charset="-128"/>
                <a:cs typeface="Times New Roman" panose="02020603050405020304" pitchFamily="18" charset="0"/>
              </a:rPr>
              <a:t> where a, b, c are real numbers with a ≠ 0</a:t>
            </a:r>
          </a:p>
          <a:p>
            <a:r>
              <a:rPr lang="en-US" sz="3200" dirty="0">
                <a:latin typeface="Cambria" panose="02040503050406030204" pitchFamily="18" charset="0"/>
                <a:ea typeface="MS Mincho" panose="02020609040205080304" pitchFamily="49" charset="-128"/>
                <a:cs typeface="Times New Roman" panose="02020603050405020304" pitchFamily="18" charset="0"/>
              </a:rPr>
              <a:t>Also called a second-degree polynomial equation in x</a:t>
            </a:r>
            <a:r>
              <a:rPr lang="en-US" sz="3200" dirty="0">
                <a:effectLst/>
              </a:rPr>
              <a:t> </a:t>
            </a:r>
            <a:endParaRPr lang="en-US" sz="3200" dirty="0"/>
          </a:p>
        </p:txBody>
      </p:sp>
    </p:spTree>
    <p:extLst>
      <p:ext uri="{BB962C8B-B14F-4D97-AF65-F5344CB8AC3E}">
        <p14:creationId xmlns:p14="http://schemas.microsoft.com/office/powerpoint/2010/main" val="18548855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3C107-5C50-BF45-B45A-4B039A4A012F}"/>
              </a:ext>
            </a:extLst>
          </p:cNvPr>
          <p:cNvSpPr>
            <a:spLocks noGrp="1"/>
          </p:cNvSpPr>
          <p:nvPr>
            <p:ph type="title"/>
          </p:nvPr>
        </p:nvSpPr>
        <p:spPr/>
        <p:txBody>
          <a:bodyPr/>
          <a:lstStyle/>
          <a:p>
            <a:r>
              <a:rPr lang="en-US" dirty="0"/>
              <a:t>What can you conclude?</a:t>
            </a:r>
          </a:p>
        </p:txBody>
      </p:sp>
      <p:sp>
        <p:nvSpPr>
          <p:cNvPr id="3" name="Content Placeholder 2">
            <a:extLst>
              <a:ext uri="{FF2B5EF4-FFF2-40B4-BE49-F238E27FC236}">
                <a16:creationId xmlns:a16="http://schemas.microsoft.com/office/drawing/2014/main" id="{22C23524-5DC4-A740-9FC7-0BE2789653B3}"/>
              </a:ext>
            </a:extLst>
          </p:cNvPr>
          <p:cNvSpPr>
            <a:spLocks noGrp="1"/>
          </p:cNvSpPr>
          <p:nvPr>
            <p:ph idx="1"/>
          </p:nvPr>
        </p:nvSpPr>
        <p:spPr/>
        <p:txBody>
          <a:bodyPr/>
          <a:lstStyle/>
          <a:p>
            <a:r>
              <a:rPr lang="en-US" dirty="0"/>
              <a:t>5(x) = 0</a:t>
            </a:r>
          </a:p>
          <a:p>
            <a:endParaRPr lang="en-US" dirty="0"/>
          </a:p>
          <a:p>
            <a:r>
              <a:rPr lang="en-US" dirty="0"/>
              <a:t>4p = 0</a:t>
            </a:r>
          </a:p>
          <a:p>
            <a:endParaRPr lang="en-US" dirty="0"/>
          </a:p>
          <a:p>
            <a:endParaRPr lang="en-US" dirty="0"/>
          </a:p>
        </p:txBody>
      </p:sp>
    </p:spTree>
    <p:extLst>
      <p:ext uri="{BB962C8B-B14F-4D97-AF65-F5344CB8AC3E}">
        <p14:creationId xmlns:p14="http://schemas.microsoft.com/office/powerpoint/2010/main" val="3989611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D956B-E366-A544-A5C3-1B0E8DC06B4C}"/>
              </a:ext>
            </a:extLst>
          </p:cNvPr>
          <p:cNvSpPr>
            <a:spLocks noGrp="1"/>
          </p:cNvSpPr>
          <p:nvPr>
            <p:ph type="title"/>
          </p:nvPr>
        </p:nvSpPr>
        <p:spPr/>
        <p:txBody>
          <a:bodyPr/>
          <a:lstStyle/>
          <a:p>
            <a:r>
              <a:rPr lang="en-US" dirty="0"/>
              <a:t>The Zero-Product Principle</a:t>
            </a:r>
          </a:p>
        </p:txBody>
      </p:sp>
      <p:sp>
        <p:nvSpPr>
          <p:cNvPr id="3" name="Content Placeholder 2">
            <a:extLst>
              <a:ext uri="{FF2B5EF4-FFF2-40B4-BE49-F238E27FC236}">
                <a16:creationId xmlns:a16="http://schemas.microsoft.com/office/drawing/2014/main" id="{0BF3EBBF-A874-6143-91D4-27A13404BB0A}"/>
              </a:ext>
            </a:extLst>
          </p:cNvPr>
          <p:cNvSpPr>
            <a:spLocks noGrp="1"/>
          </p:cNvSpPr>
          <p:nvPr>
            <p:ph idx="1"/>
          </p:nvPr>
        </p:nvSpPr>
        <p:spPr/>
        <p:txBody>
          <a:bodyPr>
            <a:normAutofit/>
          </a:bodyPr>
          <a:lstStyle/>
          <a:p>
            <a:r>
              <a:rPr lang="en-US" sz="3200" dirty="0"/>
              <a:t>If the product of two algebraic expression is zero, then at least one of the factors is equal to zero.</a:t>
            </a:r>
          </a:p>
          <a:p>
            <a:endParaRPr lang="en-US" sz="3200" dirty="0"/>
          </a:p>
          <a:p>
            <a:r>
              <a:rPr lang="en-US" sz="3200" dirty="0"/>
              <a:t>Example: </a:t>
            </a:r>
          </a:p>
          <a:p>
            <a:pPr lvl="1"/>
            <a:r>
              <a:rPr lang="en-US" sz="2800" dirty="0"/>
              <a:t>(x – 5)(x + 2) = 0</a:t>
            </a:r>
          </a:p>
          <a:p>
            <a:pPr lvl="1"/>
            <a:endParaRPr lang="en-US" sz="2800" dirty="0"/>
          </a:p>
          <a:p>
            <a:pPr lvl="1"/>
            <a:r>
              <a:rPr lang="en-US" sz="2800" dirty="0"/>
              <a:t>Either x – 5 = 0 or x + 2 = 0</a:t>
            </a:r>
          </a:p>
          <a:p>
            <a:pPr lvl="1"/>
            <a:r>
              <a:rPr lang="en-US" sz="2800" dirty="0"/>
              <a:t>So . . . </a:t>
            </a:r>
          </a:p>
        </p:txBody>
      </p:sp>
    </p:spTree>
    <p:extLst>
      <p:ext uri="{BB962C8B-B14F-4D97-AF65-F5344CB8AC3E}">
        <p14:creationId xmlns:p14="http://schemas.microsoft.com/office/powerpoint/2010/main" val="3730986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F4F3B5-3FD7-0041-B257-35AC9A9260D2}"/>
              </a:ext>
            </a:extLst>
          </p:cNvPr>
          <p:cNvSpPr>
            <a:spLocks noGrp="1"/>
          </p:cNvSpPr>
          <p:nvPr>
            <p:ph type="title"/>
          </p:nvPr>
        </p:nvSpPr>
        <p:spPr/>
        <p:txBody>
          <a:bodyPr/>
          <a:lstStyle/>
          <a:p>
            <a:pPr algn="ctr"/>
            <a:r>
              <a:rPr lang="en-US" dirty="0"/>
              <a:t>Solve by Factoring</a:t>
            </a:r>
          </a:p>
        </p:txBody>
      </p:sp>
      <p:sp>
        <p:nvSpPr>
          <p:cNvPr id="3" name="Content Placeholder 2">
            <a:extLst>
              <a:ext uri="{FF2B5EF4-FFF2-40B4-BE49-F238E27FC236}">
                <a16:creationId xmlns:a16="http://schemas.microsoft.com/office/drawing/2014/main" id="{251FE9C1-97CE-9940-B3C8-814E034B4498}"/>
              </a:ext>
            </a:extLst>
          </p:cNvPr>
          <p:cNvSpPr>
            <a:spLocks noGrp="1"/>
          </p:cNvSpPr>
          <p:nvPr>
            <p:ph idx="1"/>
          </p:nvPr>
        </p:nvSpPr>
        <p:spPr/>
        <p:txBody>
          <a:bodyPr>
            <a:normAutofit/>
          </a:bodyPr>
          <a:lstStyle/>
          <a:p>
            <a:r>
              <a:rPr lang="en-US" sz="3200" dirty="0"/>
              <a:t>Solve: 2x</a:t>
            </a:r>
            <a:r>
              <a:rPr lang="en-US" sz="3200" baseline="30000" dirty="0"/>
              <a:t>2</a:t>
            </a:r>
            <a:r>
              <a:rPr lang="en-US" sz="3200" dirty="0"/>
              <a:t> – 5x = 12</a:t>
            </a:r>
          </a:p>
        </p:txBody>
      </p:sp>
    </p:spTree>
    <p:extLst>
      <p:ext uri="{BB962C8B-B14F-4D97-AF65-F5344CB8AC3E}">
        <p14:creationId xmlns:p14="http://schemas.microsoft.com/office/powerpoint/2010/main" val="133354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57F8E-356A-FD4A-B050-AE036E8A34E7}"/>
              </a:ext>
            </a:extLst>
          </p:cNvPr>
          <p:cNvSpPr>
            <a:spLocks noGrp="1"/>
          </p:cNvSpPr>
          <p:nvPr>
            <p:ph type="title"/>
          </p:nvPr>
        </p:nvSpPr>
        <p:spPr/>
        <p:txBody>
          <a:bodyPr/>
          <a:lstStyle/>
          <a:p>
            <a:pPr algn="ctr"/>
            <a:r>
              <a:rPr lang="en-US" dirty="0"/>
              <a:t>What is the difference</a:t>
            </a:r>
          </a:p>
        </p:txBody>
      </p:sp>
      <p:sp>
        <p:nvSpPr>
          <p:cNvPr id="3" name="Content Placeholder 2">
            <a:extLst>
              <a:ext uri="{FF2B5EF4-FFF2-40B4-BE49-F238E27FC236}">
                <a16:creationId xmlns:a16="http://schemas.microsoft.com/office/drawing/2014/main" id="{A9214611-F4A7-5D4C-BBD5-934FEAEC4170}"/>
              </a:ext>
            </a:extLst>
          </p:cNvPr>
          <p:cNvSpPr>
            <a:spLocks noGrp="1"/>
          </p:cNvSpPr>
          <p:nvPr>
            <p:ph sz="half" idx="1"/>
          </p:nvPr>
        </p:nvSpPr>
        <p:spPr/>
        <p:txBody>
          <a:bodyPr>
            <a:normAutofit/>
          </a:bodyPr>
          <a:lstStyle/>
          <a:p>
            <a:r>
              <a:rPr lang="en-US" sz="3200" dirty="0"/>
              <a:t>Factoring a Polynomial</a:t>
            </a:r>
          </a:p>
          <a:p>
            <a:pPr marL="0" indent="0">
              <a:buNone/>
            </a:pPr>
            <a:r>
              <a:rPr lang="en-US" sz="3200" dirty="0"/>
              <a:t>Factor: 2x</a:t>
            </a:r>
            <a:r>
              <a:rPr lang="en-US" sz="3200" baseline="30000" dirty="0"/>
              <a:t>2</a:t>
            </a:r>
            <a:r>
              <a:rPr lang="en-US" sz="3200" dirty="0"/>
              <a:t> – 5x - 12</a:t>
            </a:r>
          </a:p>
        </p:txBody>
      </p:sp>
      <p:sp>
        <p:nvSpPr>
          <p:cNvPr id="4" name="Content Placeholder 3">
            <a:extLst>
              <a:ext uri="{FF2B5EF4-FFF2-40B4-BE49-F238E27FC236}">
                <a16:creationId xmlns:a16="http://schemas.microsoft.com/office/drawing/2014/main" id="{E11F0C1C-C2BA-1842-8C35-931456E70385}"/>
              </a:ext>
            </a:extLst>
          </p:cNvPr>
          <p:cNvSpPr>
            <a:spLocks noGrp="1"/>
          </p:cNvSpPr>
          <p:nvPr>
            <p:ph sz="half" idx="2"/>
          </p:nvPr>
        </p:nvSpPr>
        <p:spPr/>
        <p:txBody>
          <a:bodyPr>
            <a:normAutofit/>
          </a:bodyPr>
          <a:lstStyle/>
          <a:p>
            <a:r>
              <a:rPr lang="en-US" sz="3200" dirty="0"/>
              <a:t>Solving a Quadratic Equation</a:t>
            </a:r>
          </a:p>
          <a:p>
            <a:pPr marL="0" indent="0">
              <a:buNone/>
            </a:pPr>
            <a:r>
              <a:rPr lang="en-US" sz="3200" dirty="0"/>
              <a:t>Solve: 2x</a:t>
            </a:r>
            <a:r>
              <a:rPr lang="en-US" sz="3200" baseline="30000" dirty="0"/>
              <a:t>2</a:t>
            </a:r>
            <a:r>
              <a:rPr lang="en-US" sz="3200" dirty="0"/>
              <a:t> – 5x – 12 = 0</a:t>
            </a:r>
          </a:p>
        </p:txBody>
      </p:sp>
    </p:spTree>
    <p:extLst>
      <p:ext uri="{BB962C8B-B14F-4D97-AF65-F5344CB8AC3E}">
        <p14:creationId xmlns:p14="http://schemas.microsoft.com/office/powerpoint/2010/main" val="2941887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86A4E-C6F5-0D4C-B3FD-306063822F5C}"/>
              </a:ext>
            </a:extLst>
          </p:cNvPr>
          <p:cNvSpPr>
            <a:spLocks noGrp="1"/>
          </p:cNvSpPr>
          <p:nvPr>
            <p:ph type="title"/>
          </p:nvPr>
        </p:nvSpPr>
        <p:spPr/>
        <p:txBody>
          <a:bodyPr/>
          <a:lstStyle/>
          <a:p>
            <a:pPr algn="ctr"/>
            <a:r>
              <a:rPr lang="en-US" dirty="0"/>
              <a:t>Solve the Quadratic Equation</a:t>
            </a:r>
          </a:p>
        </p:txBody>
      </p:sp>
      <p:sp>
        <p:nvSpPr>
          <p:cNvPr id="3" name="Content Placeholder 2">
            <a:extLst>
              <a:ext uri="{FF2B5EF4-FFF2-40B4-BE49-F238E27FC236}">
                <a16:creationId xmlns:a16="http://schemas.microsoft.com/office/drawing/2014/main" id="{0BE5B831-5F6A-5C4D-8259-6B4B665BA0A6}"/>
              </a:ext>
            </a:extLst>
          </p:cNvPr>
          <p:cNvSpPr>
            <a:spLocks noGrp="1"/>
          </p:cNvSpPr>
          <p:nvPr>
            <p:ph idx="1"/>
          </p:nvPr>
        </p:nvSpPr>
        <p:spPr/>
        <p:txBody>
          <a:bodyPr>
            <a:normAutofit/>
          </a:bodyPr>
          <a:lstStyle/>
          <a:p>
            <a:pPr marL="514350" indent="-514350">
              <a:buFont typeface="+mj-lt"/>
              <a:buAutoNum type="arabicParenR"/>
            </a:pPr>
            <a:r>
              <a:rPr lang="en-US" sz="3200" dirty="0"/>
              <a:t>5x</a:t>
            </a:r>
            <a:r>
              <a:rPr lang="en-US" sz="3200" baseline="30000" dirty="0"/>
              <a:t>2</a:t>
            </a:r>
            <a:r>
              <a:rPr lang="en-US" sz="3200" dirty="0"/>
              <a:t> = 20x</a:t>
            </a:r>
          </a:p>
          <a:p>
            <a:pPr marL="514350" indent="-514350">
              <a:buFont typeface="+mj-lt"/>
              <a:buAutoNum type="arabicParenR"/>
            </a:pPr>
            <a:endParaRPr lang="en-US" sz="3200" dirty="0"/>
          </a:p>
          <a:p>
            <a:pPr marL="514350" indent="-514350">
              <a:buFont typeface="+mj-lt"/>
              <a:buAutoNum type="arabicParenR"/>
            </a:pPr>
            <a:r>
              <a:rPr lang="en-US" sz="3200" dirty="0"/>
              <a:t>x</a:t>
            </a:r>
            <a:r>
              <a:rPr lang="en-US" sz="3200" baseline="30000" dirty="0"/>
              <a:t>2</a:t>
            </a:r>
            <a:r>
              <a:rPr lang="en-US" sz="3200" dirty="0"/>
              <a:t> + 4x = 8x - 12</a:t>
            </a:r>
          </a:p>
          <a:p>
            <a:pPr marL="514350" indent="-514350">
              <a:buFont typeface="+mj-lt"/>
              <a:buAutoNum type="arabicParenR"/>
            </a:pPr>
            <a:endParaRPr lang="en-US" sz="3200" dirty="0"/>
          </a:p>
          <a:p>
            <a:pPr marL="514350" indent="-514350">
              <a:buFont typeface="+mj-lt"/>
              <a:buAutoNum type="arabicParenR"/>
            </a:pPr>
            <a:r>
              <a:rPr lang="en-US" sz="3200" dirty="0"/>
              <a:t>(x – 7)(x + 5) = - 20</a:t>
            </a:r>
          </a:p>
        </p:txBody>
      </p:sp>
    </p:spTree>
    <p:extLst>
      <p:ext uri="{BB962C8B-B14F-4D97-AF65-F5344CB8AC3E}">
        <p14:creationId xmlns:p14="http://schemas.microsoft.com/office/powerpoint/2010/main" val="1008474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FF4F0-AE98-F743-818A-A1D6F953FFAF}"/>
              </a:ext>
            </a:extLst>
          </p:cNvPr>
          <p:cNvSpPr>
            <a:spLocks noGrp="1"/>
          </p:cNvSpPr>
          <p:nvPr>
            <p:ph type="title"/>
          </p:nvPr>
        </p:nvSpPr>
        <p:spPr/>
        <p:txBody>
          <a:bodyPr/>
          <a:lstStyle/>
          <a:p>
            <a:r>
              <a:rPr lang="en-US" dirty="0"/>
              <a:t>The Pythagorean Theorem</a:t>
            </a:r>
          </a:p>
        </p:txBody>
      </p:sp>
      <p:sp>
        <p:nvSpPr>
          <p:cNvPr id="3" name="Content Placeholder 2">
            <a:extLst>
              <a:ext uri="{FF2B5EF4-FFF2-40B4-BE49-F238E27FC236}">
                <a16:creationId xmlns:a16="http://schemas.microsoft.com/office/drawing/2014/main" id="{F1FCB403-C1AF-BD4F-9F02-1EC1BEDE6488}"/>
              </a:ext>
            </a:extLst>
          </p:cNvPr>
          <p:cNvSpPr>
            <a:spLocks noGrp="1"/>
          </p:cNvSpPr>
          <p:nvPr>
            <p:ph idx="1"/>
          </p:nvPr>
        </p:nvSpPr>
        <p:spPr/>
        <p:txBody>
          <a:bodyPr>
            <a:normAutofit/>
          </a:bodyPr>
          <a:lstStyle/>
          <a:p>
            <a:r>
              <a:rPr lang="en-US" sz="3200" dirty="0"/>
              <a:t>The sum of the squares of the lengths of the legs of a right triangle equals the square of the length of the hypotenuse.</a:t>
            </a:r>
          </a:p>
          <a:p>
            <a:endParaRPr lang="en-US" sz="3200" dirty="0"/>
          </a:p>
          <a:p>
            <a:r>
              <a:rPr lang="en-US" sz="3200" dirty="0"/>
              <a:t>a2 + b2 = c2</a:t>
            </a:r>
          </a:p>
          <a:p>
            <a:r>
              <a:rPr lang="en-US" sz="3200" dirty="0"/>
              <a:t>a and b are legs			     a</a:t>
            </a:r>
          </a:p>
          <a:p>
            <a:r>
              <a:rPr lang="en-US" sz="3200" dirty="0"/>
              <a:t>c is hypotenuse </a:t>
            </a:r>
          </a:p>
          <a:p>
            <a:pPr marL="0" indent="0">
              <a:buNone/>
            </a:pPr>
            <a:r>
              <a:rPr lang="en-US" sz="3200" dirty="0"/>
              <a:t>                    						b</a:t>
            </a:r>
          </a:p>
        </p:txBody>
      </p:sp>
      <p:grpSp>
        <p:nvGrpSpPr>
          <p:cNvPr id="6" name="Group 5">
            <a:extLst>
              <a:ext uri="{FF2B5EF4-FFF2-40B4-BE49-F238E27FC236}">
                <a16:creationId xmlns:a16="http://schemas.microsoft.com/office/drawing/2014/main" id="{1EC80A03-24D9-024A-A6C0-65EBACC4F853}"/>
              </a:ext>
            </a:extLst>
          </p:cNvPr>
          <p:cNvGrpSpPr/>
          <p:nvPr/>
        </p:nvGrpSpPr>
        <p:grpSpPr>
          <a:xfrm>
            <a:off x="7182678" y="3429000"/>
            <a:ext cx="2955235" cy="1686339"/>
            <a:chOff x="7182678" y="3429000"/>
            <a:chExt cx="2955235" cy="1686339"/>
          </a:xfrm>
        </p:grpSpPr>
        <p:sp>
          <p:nvSpPr>
            <p:cNvPr id="4" name="Right Triangle 3">
              <a:extLst>
                <a:ext uri="{FF2B5EF4-FFF2-40B4-BE49-F238E27FC236}">
                  <a16:creationId xmlns:a16="http://schemas.microsoft.com/office/drawing/2014/main" id="{E52D7C59-7DD1-C54D-B1CC-B21341F0CAC6}"/>
                </a:ext>
              </a:extLst>
            </p:cNvPr>
            <p:cNvSpPr/>
            <p:nvPr/>
          </p:nvSpPr>
          <p:spPr>
            <a:xfrm>
              <a:off x="7182678" y="3429000"/>
              <a:ext cx="2955235" cy="1686339"/>
            </a:xfrm>
            <a:prstGeom prst="r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A755AE57-B18B-EE42-AB20-638353CFDE5D}"/>
                </a:ext>
              </a:extLst>
            </p:cNvPr>
            <p:cNvSpPr/>
            <p:nvPr/>
          </p:nvSpPr>
          <p:spPr>
            <a:xfrm>
              <a:off x="7182678" y="4890052"/>
              <a:ext cx="225287" cy="22528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 name="TextBox 6">
            <a:extLst>
              <a:ext uri="{FF2B5EF4-FFF2-40B4-BE49-F238E27FC236}">
                <a16:creationId xmlns:a16="http://schemas.microsoft.com/office/drawing/2014/main" id="{304C7641-0987-2C45-BE9F-4A3569AEC0DD}"/>
              </a:ext>
            </a:extLst>
          </p:cNvPr>
          <p:cNvSpPr txBox="1"/>
          <p:nvPr/>
        </p:nvSpPr>
        <p:spPr>
          <a:xfrm>
            <a:off x="8507894" y="3710612"/>
            <a:ext cx="437322" cy="584775"/>
          </a:xfrm>
          <a:prstGeom prst="rect">
            <a:avLst/>
          </a:prstGeom>
          <a:noFill/>
        </p:spPr>
        <p:txBody>
          <a:bodyPr wrap="square" rtlCol="0">
            <a:spAutoFit/>
          </a:bodyPr>
          <a:lstStyle/>
          <a:p>
            <a:r>
              <a:rPr lang="en-US" sz="3200" dirty="0"/>
              <a:t>c</a:t>
            </a:r>
          </a:p>
        </p:txBody>
      </p:sp>
    </p:spTree>
    <p:extLst>
      <p:ext uri="{BB962C8B-B14F-4D97-AF65-F5344CB8AC3E}">
        <p14:creationId xmlns:p14="http://schemas.microsoft.com/office/powerpoint/2010/main" val="35070365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17E4E-2DBB-4647-A039-CD7D4F00C7E3}"/>
              </a:ext>
            </a:extLst>
          </p:cNvPr>
          <p:cNvSpPr>
            <a:spLocks noGrp="1"/>
          </p:cNvSpPr>
          <p:nvPr>
            <p:ph type="title"/>
          </p:nvPr>
        </p:nvSpPr>
        <p:spPr/>
        <p:txBody>
          <a:bodyPr/>
          <a:lstStyle/>
          <a:p>
            <a:r>
              <a:rPr lang="en-US" dirty="0"/>
              <a:t>Page 393 number 82</a:t>
            </a:r>
          </a:p>
        </p:txBody>
      </p:sp>
      <p:sp>
        <p:nvSpPr>
          <p:cNvPr id="3" name="Content Placeholder 2">
            <a:extLst>
              <a:ext uri="{FF2B5EF4-FFF2-40B4-BE49-F238E27FC236}">
                <a16:creationId xmlns:a16="http://schemas.microsoft.com/office/drawing/2014/main" id="{2FBA7270-98F8-4C46-9536-8655C0062592}"/>
              </a:ext>
            </a:extLst>
          </p:cNvPr>
          <p:cNvSpPr>
            <a:spLocks noGrp="1"/>
          </p:cNvSpPr>
          <p:nvPr>
            <p:ph idx="1"/>
          </p:nvPr>
        </p:nvSpPr>
        <p:spPr/>
        <p:txBody>
          <a:bodyPr>
            <a:normAutofit/>
          </a:bodyPr>
          <a:lstStyle/>
          <a:p>
            <a:r>
              <a:rPr lang="en-US" sz="3200" dirty="0"/>
              <a:t>A piece of wire measuring 20 feet is attached to a telephone pole as a guy wire. The distance along the ground from the bottom of the pole to the end of the wire is 4 feet greater than the height where the wire is attached to the pole.  How far up the pole does the guy wire reach?</a:t>
            </a:r>
          </a:p>
          <a:p>
            <a:endParaRPr lang="en-US" sz="3200" dirty="0"/>
          </a:p>
          <a:p>
            <a:r>
              <a:rPr lang="en-US" sz="3200" dirty="0"/>
              <a:t>Draw a picture to describe the situation.</a:t>
            </a:r>
          </a:p>
        </p:txBody>
      </p:sp>
    </p:spTree>
    <p:extLst>
      <p:ext uri="{BB962C8B-B14F-4D97-AF65-F5344CB8AC3E}">
        <p14:creationId xmlns:p14="http://schemas.microsoft.com/office/powerpoint/2010/main" val="3770384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TotalTime>
  <Words>320</Words>
  <Application>Microsoft Macintosh PowerPoint</Application>
  <PresentationFormat>Widescreen</PresentationFormat>
  <Paragraphs>57</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MS Mincho</vt:lpstr>
      <vt:lpstr>Arial</vt:lpstr>
      <vt:lpstr>Calibri</vt:lpstr>
      <vt:lpstr>Calibri Light</vt:lpstr>
      <vt:lpstr>Cambria</vt:lpstr>
      <vt:lpstr>Times New Roman</vt:lpstr>
      <vt:lpstr>Office Theme</vt:lpstr>
      <vt:lpstr>Chapter 5 Section 7</vt:lpstr>
      <vt:lpstr>Standard Form of a Quadratic Equation.</vt:lpstr>
      <vt:lpstr>What can you conclude?</vt:lpstr>
      <vt:lpstr>The Zero-Product Principle</vt:lpstr>
      <vt:lpstr>Solve by Factoring</vt:lpstr>
      <vt:lpstr>What is the difference</vt:lpstr>
      <vt:lpstr>Solve the Quadratic Equation</vt:lpstr>
      <vt:lpstr>The Pythagorean Theorem</vt:lpstr>
      <vt:lpstr>Page 393 number 82</vt:lpstr>
      <vt:lpstr>Modeling Motion</vt:lpstr>
      <vt:lpstr>Summary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5 Section 7</dc:title>
  <dc:creator>Christie Tsuji</dc:creator>
  <cp:lastModifiedBy>Christie Tsuji</cp:lastModifiedBy>
  <cp:revision>6</cp:revision>
  <dcterms:created xsi:type="dcterms:W3CDTF">2018-11-05T00:33:09Z</dcterms:created>
  <dcterms:modified xsi:type="dcterms:W3CDTF">2018-11-05T01:07:46Z</dcterms:modified>
</cp:coreProperties>
</file>