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2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7" r:id="rId11"/>
    <p:sldId id="334" r:id="rId12"/>
    <p:sldId id="335" r:id="rId13"/>
    <p:sldId id="336" r:id="rId14"/>
    <p:sldId id="306" r:id="rId15"/>
    <p:sldId id="338" r:id="rId16"/>
    <p:sldId id="325" r:id="rId17"/>
    <p:sldId id="339" r:id="rId18"/>
    <p:sldId id="340" r:id="rId19"/>
    <p:sldId id="34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9"/>
    <p:restoredTop sz="94753"/>
  </p:normalViewPr>
  <p:slideViewPr>
    <p:cSldViewPr>
      <p:cViewPr varScale="1">
        <p:scale>
          <a:sx n="109" d="100"/>
          <a:sy n="109" d="100"/>
        </p:scale>
        <p:origin x="61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FE7B2B-5E52-BB4C-B693-4234DA58F8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B32000-7115-F340-9176-E1FAD8207A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72183B-454C-5D45-AB22-B1982789AF49}" type="datetimeFigureOut">
              <a:rPr lang="en-US" altLang="en-US"/>
              <a:pPr/>
              <a:t>10/24/18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6ACE17-08AB-2F47-B481-9E81FA7C29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CEDF51-3E58-A140-9A7C-7525C76F4F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81390D-1554-A242-B555-D1F455299F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A564D1-DB58-2E45-A66C-18A470FDC6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F84F50-D261-004D-8A3F-819651637D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82369C-7179-B145-AE64-C5436C267778}" type="datetimeFigureOut">
              <a:rPr lang="en-US" altLang="en-US"/>
              <a:pPr/>
              <a:t>10/24/18</a:t>
            </a:fld>
            <a:endParaRPr lang="en-US" alt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CBECD7B-BE0A-0948-A5AE-EBF5EC3E06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D26C35D-6450-D142-AB77-BBD14DAABE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CE602-27C5-2041-961D-EFAC9FA88D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9C6072-B552-8841-BE71-AEB26A858E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129330-C410-884F-8EFF-AE617BB4248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442A57-32F8-5241-95A0-7F3EBE2E9A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0AD0EE-1575-8E4A-AA4D-B33EE6A0CF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456B31-8C3A-3946-8E08-12CC75DACA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EE84B1-C681-844F-A00D-836EE9FB558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691404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89F8FF-F30A-3044-96B9-E453A69484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5EF65F-E0DA-604E-AFDF-6F8DDC9F0B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9F6D21-9A6F-8045-B0E9-140F3FDC16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8A8F7-0029-1749-9695-3882F44A101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98264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747829-3909-194F-903C-651E0F3489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1F8783-68E7-E547-BD9D-F797572BA6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976F03-3094-0544-B591-BC4E31F925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C9750F-E818-0E43-8E9A-309B6D6984F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108252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B4D047-D9D7-F741-B7CD-3C0BFDA061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4F1BAF-7116-9A43-8408-66114D2B6C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789B64-3348-FD4F-9048-BD9A2FD767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A13C04-7578-634F-ACBE-AD852C3102C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085459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E6E852-819A-5540-B5DA-57662A9EBA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2A2EB1-8C6C-5A4B-A414-D29AD34A8A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D62F50-BD2D-144D-8260-CEF43C1CAC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8DCF8-2242-9B49-B3EB-28BADD3E86A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401009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9C13A0-E378-3C4D-BC0C-40D57180F2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27B1BE-2C6F-C14A-AE64-BE85EB555A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5B7A35-96C6-AB42-9BF4-049F01E9D3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16A56D-7CE7-9843-90A7-69F49EDC77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895951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E719976-062D-B949-AA1A-D5DD82401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7B3009C-4ABE-E542-9FE1-CBC3FA2D9D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61CC18C-084B-4C4C-BE3B-1293E515D1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CC6AC-44BC-6045-9FD3-C7FAD056573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73431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924BEF-3D3F-F34B-B1EC-A9F445C06C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FCD227D-9FF1-DC45-9CF2-9CCD2220F0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F1A5E04-19DB-2F46-AD52-9B9AC62D82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A198D1-E256-B244-AA96-4C2226281E0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154821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3956F72-CAE0-D745-A94B-DAB8E5CF22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96DCEA5-9333-654E-A028-BB3F31D636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783B3B6-47D3-1949-B19F-9FB2E1423C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495A4-130E-374C-8BC7-C0BBAC1201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640784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390D31-996C-AA4A-B8FF-CBBE3ED347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60ABA1-2334-024D-BE06-788AD037C6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D2F02A-571C-BE49-BF05-B13F65DF87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05DF7-CEE8-D946-AC06-CF3CE05FB5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91408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77F91E-B241-C74D-B16C-41C4C58D61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0CFCAC-AAE5-E345-BFA7-96D56DF695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2F24AA-9138-174D-B887-3C9B04A1E9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8BC5A-8388-0741-AC0E-2BE9147091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936088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844CA65-1A5C-7643-9CE1-610BE4F83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5A38B50-9E2A-AA48-9F08-B6962BD9C2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1821D46-7358-1743-ADC4-CA97FEA72A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F06A78F-2DD6-E346-ACC3-710E355536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CEE6522-F489-164F-9775-2D2B9C391C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2D1CEC-7B2A-8245-8F43-AB1143122BB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0311576F-8227-0247-B614-C4FCDDCDC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Chapter 5 Section 2</a:t>
            </a:r>
          </a:p>
        </p:txBody>
      </p:sp>
      <p:sp>
        <p:nvSpPr>
          <p:cNvPr id="27650" name="Content Placeholder 2">
            <a:extLst>
              <a:ext uri="{FF2B5EF4-FFF2-40B4-BE49-F238E27FC236}">
                <a16:creationId xmlns:a16="http://schemas.microsoft.com/office/drawing/2014/main" id="{7C212C8F-B683-6944-BD2B-923EED7CA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 dirty="0"/>
              <a:t>Multiplication of Polynomials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21976-B46E-3C43-8E0B-43F8FF1CA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Binomial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743B7-2DD0-3043-BA36-61B638699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(x + 3)(x + 2)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(2x – 3)(5x – 4)</a:t>
            </a:r>
          </a:p>
        </p:txBody>
      </p:sp>
    </p:spTree>
    <p:extLst>
      <p:ext uri="{BB962C8B-B14F-4D97-AF65-F5344CB8AC3E}">
        <p14:creationId xmlns:p14="http://schemas.microsoft.com/office/powerpoint/2010/main" val="205949756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4EA6-848E-4B4F-A38F-0C3ED77E2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Square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C8284-70C4-8B49-A777-A6208E29E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Square of a binomial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Way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Use area model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Use rule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Meaning of the exponent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354B86-1ED5-8D49-B4C4-C5C27DD0F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886200"/>
            <a:ext cx="1028700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71567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D73DB-EA27-5F44-A966-73CD94509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81397-14BC-FB40-891F-71A977C14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area model</a:t>
            </a:r>
          </a:p>
          <a:p>
            <a:r>
              <a:rPr lang="en-US" dirty="0"/>
              <a:t>Show rule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Explain rule</a:t>
            </a:r>
          </a:p>
          <a:p>
            <a:r>
              <a:rPr lang="en-US" dirty="0"/>
              <a:t>(fist term)</a:t>
            </a:r>
            <a:r>
              <a:rPr lang="en-US" baseline="30000" dirty="0"/>
              <a:t>2</a:t>
            </a:r>
            <a:r>
              <a:rPr lang="en-US" dirty="0"/>
              <a:t> +- 2(first)(last) + (last)</a:t>
            </a:r>
            <a:r>
              <a:rPr lang="en-US" baseline="30000" dirty="0"/>
              <a:t>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A70485-7A1C-CC40-A8BC-CB5A8C244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276600"/>
            <a:ext cx="1028700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47949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9EFE2-559B-1C4E-9327-F25E83C8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Sum, Difference of Two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D61F8-417E-AB47-835D-5A7EAC6FA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(A + B)(A – 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Area model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baseline="30000" dirty="0"/>
              <a:t>2</a:t>
            </a:r>
            <a:r>
              <a:rPr lang="en-US" dirty="0"/>
              <a:t> – B</a:t>
            </a:r>
            <a:r>
              <a:rPr lang="en-US" baseline="30000" dirty="0"/>
              <a:t>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(9x + 5)(9x - 5)</a:t>
            </a:r>
          </a:p>
        </p:txBody>
      </p:sp>
    </p:spTree>
    <p:extLst>
      <p:ext uri="{BB962C8B-B14F-4D97-AF65-F5344CB8AC3E}">
        <p14:creationId xmlns:p14="http://schemas.microsoft.com/office/powerpoint/2010/main" val="100121756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D87750DA-5E49-4841-AF16-EA017DA96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02981"/>
            <a:ext cx="7772400" cy="946638"/>
          </a:xfrm>
        </p:spPr>
        <p:txBody>
          <a:bodyPr/>
          <a:lstStyle/>
          <a:p>
            <a:r>
              <a:rPr lang="en-US" altLang="en-US" dirty="0"/>
              <a:t>Simplify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0047646A-F273-7749-B4FD-93603DF56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28750"/>
            <a:ext cx="7772400" cy="48958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1) 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2)  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3)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4) (5x – 3)(5x + 3)</a:t>
            </a:r>
          </a:p>
          <a:p>
            <a:pPr marL="0" indent="0">
              <a:buFontTx/>
              <a:buNone/>
            </a:pPr>
            <a:r>
              <a:rPr lang="en-US" altLang="en-US" dirty="0"/>
              <a:t>5)      </a:t>
            </a:r>
          </a:p>
        </p:txBody>
      </p:sp>
      <p:graphicFrame>
        <p:nvGraphicFramePr>
          <p:cNvPr id="28675" name="Object 1">
            <a:extLst>
              <a:ext uri="{FF2B5EF4-FFF2-40B4-BE49-F238E27FC236}">
                <a16:creationId xmlns:a16="http://schemas.microsoft.com/office/drawing/2014/main" id="{2C5FE465-05F1-3845-996F-B25D054F3A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927241"/>
              </p:ext>
            </p:extLst>
          </p:nvPr>
        </p:nvGraphicFramePr>
        <p:xfrm>
          <a:off x="1383324" y="1452196"/>
          <a:ext cx="27051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5" name="Equation" r:id="rId3" imgW="2705100" imgH="723900" progId="Equation.DSMT4">
                  <p:embed/>
                </p:oleObj>
              </mc:Choice>
              <mc:Fallback>
                <p:oleObj name="Equation" r:id="rId3" imgW="2705100" imgH="7239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3324" y="1452196"/>
                        <a:ext cx="27051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2">
            <a:extLst>
              <a:ext uri="{FF2B5EF4-FFF2-40B4-BE49-F238E27FC236}">
                <a16:creationId xmlns:a16="http://schemas.microsoft.com/office/drawing/2014/main" id="{CA8983FA-E8D6-6242-9C3C-B79B2989AC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797302"/>
              </p:ext>
            </p:extLst>
          </p:nvPr>
        </p:nvGraphicFramePr>
        <p:xfrm>
          <a:off x="1377462" y="2573215"/>
          <a:ext cx="40767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6" name="Equation" r:id="rId5" imgW="4076700" imgH="723900" progId="Equation.DSMT4">
                  <p:embed/>
                </p:oleObj>
              </mc:Choice>
              <mc:Fallback>
                <p:oleObj name="Equation" r:id="rId5" imgW="4076700" imgH="7239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462" y="2573215"/>
                        <a:ext cx="40767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3">
            <a:extLst>
              <a:ext uri="{FF2B5EF4-FFF2-40B4-BE49-F238E27FC236}">
                <a16:creationId xmlns:a16="http://schemas.microsoft.com/office/drawing/2014/main" id="{38166871-8FBE-F14D-B7F0-292C360E48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390425"/>
              </p:ext>
            </p:extLst>
          </p:nvPr>
        </p:nvGraphicFramePr>
        <p:xfrm>
          <a:off x="1377462" y="3796810"/>
          <a:ext cx="25400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7" name="Equation" r:id="rId7" imgW="2540000" imgH="596900" progId="Equation.DSMT4">
                  <p:embed/>
                </p:oleObj>
              </mc:Choice>
              <mc:Fallback>
                <p:oleObj name="Equation" r:id="rId7" imgW="2540000" imgH="5969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462" y="3796810"/>
                        <a:ext cx="25400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11240-0A01-7A41-8404-CD0E09A6A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/>
          <a:lstStyle/>
          <a:p>
            <a:r>
              <a:rPr lang="en-US" sz="4000" dirty="0"/>
              <a:t>Multiplication of Polynomial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10F0C-EDF4-864A-BE94-B2B2236AC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(fg)(x) = f(x) • g(x)</a:t>
            </a:r>
          </a:p>
          <a:p>
            <a:endParaRPr lang="en-US" dirty="0"/>
          </a:p>
          <a:p>
            <a:r>
              <a:rPr lang="en-US" dirty="0"/>
              <a:t>If f(x) = x – 5 and g(x) = x – 2 find</a:t>
            </a:r>
          </a:p>
          <a:p>
            <a:pPr marL="514350" indent="-514350">
              <a:buAutoNum type="alphaLcParenR"/>
            </a:pPr>
            <a:r>
              <a:rPr lang="en-US" dirty="0"/>
              <a:t>(fg)(x)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514350" indent="-514350">
              <a:buAutoNum type="alphaLcParenR"/>
            </a:pPr>
            <a:r>
              <a:rPr lang="en-US" dirty="0"/>
              <a:t>(gf)(3)</a:t>
            </a:r>
          </a:p>
        </p:txBody>
      </p:sp>
    </p:spTree>
    <p:extLst>
      <p:ext uri="{BB962C8B-B14F-4D97-AF65-F5344CB8AC3E}">
        <p14:creationId xmlns:p14="http://schemas.microsoft.com/office/powerpoint/2010/main" val="65743856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5FDABCCD-8F16-3E43-8958-4022AA57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Practice</a:t>
            </a:r>
          </a:p>
        </p:txBody>
      </p:sp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AAFD6705-0AE2-FA4D-BED1-1C9B09BD6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Find the product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dirty="0"/>
              <a:t> 3x</a:t>
            </a:r>
            <a:r>
              <a:rPr lang="en-US" altLang="en-US" baseline="30000" dirty="0"/>
              <a:t>2</a:t>
            </a:r>
            <a:r>
              <a:rPr lang="en-US" altLang="en-US" dirty="0"/>
              <a:t>(3x + 2)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dirty="0"/>
              <a:t> (x – 1)(x</a:t>
            </a:r>
            <a:r>
              <a:rPr lang="en-US" altLang="en-US" baseline="30000" dirty="0"/>
              <a:t>2</a:t>
            </a:r>
            <a:r>
              <a:rPr lang="en-US" altLang="en-US" dirty="0"/>
              <a:t> + x + 2)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dirty="0"/>
              <a:t> (3x – 2y)(2x – 5y)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dirty="0"/>
              <a:t> (3x – 4y)</a:t>
            </a:r>
            <a:r>
              <a:rPr lang="en-US" altLang="en-US" baseline="30000" dirty="0"/>
              <a:t>2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dirty="0"/>
              <a:t> (8x – 7y)(8x + 7y)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C2563-B472-5A4E-8CAB-4DC56D0F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FAE31-366F-5A46-9368-E7FAFCCB7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Multiplied the following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Monomial by Polynomial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Binomial by Polynomial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Binomial by Binomial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Binomial Square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Sum, Difference of Two Binomials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Multiply Polynomial Functions</a:t>
            </a:r>
          </a:p>
        </p:txBody>
      </p:sp>
    </p:spTree>
    <p:extLst>
      <p:ext uri="{BB962C8B-B14F-4D97-AF65-F5344CB8AC3E}">
        <p14:creationId xmlns:p14="http://schemas.microsoft.com/office/powerpoint/2010/main" val="72030498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D0C5E-E510-D942-BF25-45F58CB46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A81D-7946-494C-9834-FABC8749A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26764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309652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E832C-0A07-1F4A-8D51-E83C152C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Monomial and Polynomial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9EFC8-FEFD-0C45-8F37-5B4389A88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distributive property</a:t>
            </a:r>
          </a:p>
          <a:p>
            <a:r>
              <a:rPr lang="en-US" dirty="0"/>
              <a:t>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36FF30-34AE-8A41-BE72-215638A53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590800"/>
            <a:ext cx="19177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5522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63DDF-0B6C-6044-A954-37D9D8CF8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and Trinomial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45300-62F0-6C42-9C7F-7FD533F89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Distribute the binomial’s terms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767791-1139-9149-AAAB-0721C62E6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590800"/>
            <a:ext cx="2819400" cy="6477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49F68B-2CB5-C64C-BA3A-A0C5DABAA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5046" y="3467100"/>
            <a:ext cx="42799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95119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A38C9-0E81-4A4A-A3C4-216580125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and Polynomial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CE24A-4EDF-2F4E-8414-ECEAF91BD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Distribute the terms of the binomial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49AFBE-703E-7746-9B49-B2BAEDC67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714750"/>
            <a:ext cx="5829300" cy="6477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15188F-6398-164C-974C-196124798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323" y="2781300"/>
            <a:ext cx="35941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00784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B564-703E-1D4A-BAD6-72DAA433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Binomial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5C9BD-71C8-824D-B1E8-6B37B3C73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ways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Area model</a:t>
            </a:r>
          </a:p>
        </p:txBody>
      </p:sp>
    </p:spTree>
    <p:extLst>
      <p:ext uri="{BB962C8B-B14F-4D97-AF65-F5344CB8AC3E}">
        <p14:creationId xmlns:p14="http://schemas.microsoft.com/office/powerpoint/2010/main" val="103204688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56068-986C-794D-82DA-E13B713AA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dirty="0"/>
              <a:t>Two Binomial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E3EB1-1925-EA4B-A3E2-2F0C7EA95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8153400" cy="4114800"/>
          </a:xfrm>
        </p:spPr>
        <p:txBody>
          <a:bodyPr/>
          <a:lstStyle/>
          <a:p>
            <a:r>
              <a:rPr lang="en-US" dirty="0"/>
              <a:t>Foil</a:t>
            </a:r>
          </a:p>
          <a:p>
            <a:r>
              <a:rPr lang="en-US" dirty="0"/>
              <a:t>(3x + 5y)(x – 2y)</a:t>
            </a:r>
          </a:p>
          <a:p>
            <a:r>
              <a:rPr lang="en-US" dirty="0"/>
              <a:t>F – Front – two front terms in each binomial: (3x)(x)</a:t>
            </a:r>
          </a:p>
          <a:p>
            <a:r>
              <a:rPr lang="en-US" dirty="0"/>
              <a:t>O – Outside – two outside terms: (3x)(-2y)</a:t>
            </a:r>
          </a:p>
          <a:p>
            <a:r>
              <a:rPr lang="en-US" dirty="0"/>
              <a:t>I – Inside – two inside terms: (5y)(x)</a:t>
            </a:r>
          </a:p>
          <a:p>
            <a:r>
              <a:rPr lang="en-US" dirty="0"/>
              <a:t>L – Last – two last terms: (5y)(-2y)</a:t>
            </a:r>
          </a:p>
        </p:txBody>
      </p:sp>
    </p:spTree>
    <p:extLst>
      <p:ext uri="{BB962C8B-B14F-4D97-AF65-F5344CB8AC3E}">
        <p14:creationId xmlns:p14="http://schemas.microsoft.com/office/powerpoint/2010/main" val="27846373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21976-B46E-3C43-8E0B-43F8FF1CA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Binomial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743B7-2DD0-3043-BA36-61B638699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(x + 3)(x + 2)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(2x – 3)(5x – 4)</a:t>
            </a:r>
          </a:p>
        </p:txBody>
      </p:sp>
    </p:spTree>
    <p:extLst>
      <p:ext uri="{BB962C8B-B14F-4D97-AF65-F5344CB8AC3E}">
        <p14:creationId xmlns:p14="http://schemas.microsoft.com/office/powerpoint/2010/main" val="181155838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9A552-2C0C-7740-970E-DC07EC039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Binomial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62F16-627B-0646-AB86-692B41268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(3x + 5y)(x – 2y)</a:t>
            </a:r>
          </a:p>
          <a:p>
            <a:r>
              <a:rPr lang="en-US" dirty="0"/>
              <a:t>Area Model</a:t>
            </a:r>
          </a:p>
          <a:p>
            <a:pPr marL="0" indent="0">
              <a:buNone/>
            </a:pPr>
            <a:r>
              <a:rPr lang="en-US" dirty="0"/>
              <a:t>					     3x	 5y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Find the area of	   x</a:t>
            </a:r>
          </a:p>
          <a:p>
            <a:pPr marL="0" indent="0">
              <a:buNone/>
            </a:pPr>
            <a:r>
              <a:rPr lang="en-US" dirty="0"/>
              <a:t>    each region</a:t>
            </a:r>
          </a:p>
          <a:p>
            <a:pPr marL="0" indent="0">
              <a:buNone/>
            </a:pPr>
            <a:r>
              <a:rPr lang="en-US" dirty="0"/>
              <a:t>				  -2y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F0FEB75-8C7A-0C48-B646-EC2E5CEE5199}"/>
              </a:ext>
            </a:extLst>
          </p:cNvPr>
          <p:cNvGrpSpPr/>
          <p:nvPr/>
        </p:nvGrpSpPr>
        <p:grpSpPr>
          <a:xfrm>
            <a:off x="5410200" y="3657600"/>
            <a:ext cx="2438400" cy="1828800"/>
            <a:chOff x="2514600" y="3657600"/>
            <a:chExt cx="2438400" cy="18288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2EFEA89-8E5E-E549-9EE2-3723B6295382}"/>
                </a:ext>
              </a:extLst>
            </p:cNvPr>
            <p:cNvSpPr/>
            <p:nvPr/>
          </p:nvSpPr>
          <p:spPr bwMode="auto">
            <a:xfrm>
              <a:off x="2514600" y="3657600"/>
              <a:ext cx="2438400" cy="1828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ABC6C97-20B7-3746-8D0A-5E4CB126DBB5}"/>
                </a:ext>
              </a:extLst>
            </p:cNvPr>
            <p:cNvCxnSpPr>
              <a:stCxn id="4" idx="0"/>
              <a:endCxn id="4" idx="2"/>
            </p:cNvCxnSpPr>
            <p:nvPr/>
          </p:nvCxnSpPr>
          <p:spPr bwMode="auto">
            <a:xfrm>
              <a:off x="37338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860ED3C-2CB0-C146-89D4-3A912BC3319A}"/>
                </a:ext>
              </a:extLst>
            </p:cNvPr>
            <p:cNvCxnSpPr>
              <a:stCxn id="4" idx="1"/>
              <a:endCxn id="4" idx="3"/>
            </p:cNvCxnSpPr>
            <p:nvPr/>
          </p:nvCxnSpPr>
          <p:spPr bwMode="auto">
            <a:xfrm>
              <a:off x="2514600" y="4572000"/>
              <a:ext cx="24384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5998509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4AB08-03F9-3247-8A4A-564083426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on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1A05D-835E-754D-AF8A-0278F14CA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(3x + 5y)(x – 2y)</a:t>
            </a:r>
          </a:p>
          <a:p>
            <a:pPr marL="0" indent="0">
              <a:buNone/>
            </a:pPr>
            <a:r>
              <a:rPr lang="en-US" dirty="0"/>
              <a:t>	Area model</a:t>
            </a:r>
          </a:p>
        </p:txBody>
      </p:sp>
    </p:spTree>
    <p:extLst>
      <p:ext uri="{BB962C8B-B14F-4D97-AF65-F5344CB8AC3E}">
        <p14:creationId xmlns:p14="http://schemas.microsoft.com/office/powerpoint/2010/main" val="195158696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390</Words>
  <Application>Microsoft Macintosh PowerPoint</Application>
  <PresentationFormat>On-screen Show (4:3)</PresentationFormat>
  <Paragraphs>101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ＭＳ Ｐゴシック</vt:lpstr>
      <vt:lpstr>Arial</vt:lpstr>
      <vt:lpstr>Calibri</vt:lpstr>
      <vt:lpstr>Blank Presentation</vt:lpstr>
      <vt:lpstr>Equation</vt:lpstr>
      <vt:lpstr>Chapter 5 Section 2</vt:lpstr>
      <vt:lpstr>Monomial and Polynomial</vt:lpstr>
      <vt:lpstr>Binomial and Trinomial</vt:lpstr>
      <vt:lpstr>Binomial and Polynomial</vt:lpstr>
      <vt:lpstr>Two Binomial</vt:lpstr>
      <vt:lpstr>Two Binomial</vt:lpstr>
      <vt:lpstr>Two Binomial</vt:lpstr>
      <vt:lpstr>Two Binomial</vt:lpstr>
      <vt:lpstr>Show on paper</vt:lpstr>
      <vt:lpstr>Two Binomial</vt:lpstr>
      <vt:lpstr>Binomial Square</vt:lpstr>
      <vt:lpstr>Use paper</vt:lpstr>
      <vt:lpstr>Sum, Difference of Two Terms</vt:lpstr>
      <vt:lpstr>Simplify</vt:lpstr>
      <vt:lpstr>Multiplication of Polynomial Functions</vt:lpstr>
      <vt:lpstr>Practice</vt:lpstr>
      <vt:lpstr>Summary</vt:lpstr>
      <vt:lpstr>PowerPoint Presentation</vt:lpstr>
      <vt:lpstr>PowerPoint Presentation</vt:lpstr>
    </vt:vector>
  </TitlesOfParts>
  <Company>Chris Tsuji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6</dc:title>
  <dc:creator>Chris Tsuji</dc:creator>
  <cp:lastModifiedBy>Christie Tsuji</cp:lastModifiedBy>
  <cp:revision>75</cp:revision>
  <dcterms:created xsi:type="dcterms:W3CDTF">2010-04-27T21:18:35Z</dcterms:created>
  <dcterms:modified xsi:type="dcterms:W3CDTF">2018-10-25T03:56:35Z</dcterms:modified>
</cp:coreProperties>
</file>