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94" r:id="rId2"/>
    <p:sldId id="293" r:id="rId3"/>
    <p:sldId id="256" r:id="rId4"/>
    <p:sldId id="274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9" r:id="rId18"/>
    <p:sldId id="288" r:id="rId19"/>
    <p:sldId id="290" r:id="rId20"/>
    <p:sldId id="291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25"/>
    <p:restoredTop sz="93797"/>
  </p:normalViewPr>
  <p:slideViewPr>
    <p:cSldViewPr snapToGrid="0" snapToObjects="1">
      <p:cViewPr varScale="1">
        <p:scale>
          <a:sx n="85" d="100"/>
          <a:sy n="85" d="100"/>
        </p:scale>
        <p:origin x="94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50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09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9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7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3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6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3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6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2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49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84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35E8A-462D-C34B-B497-3171C07184C3}" type="datetimeFigureOut">
              <a:rPr lang="en-US" smtClean="0"/>
              <a:t>8/9/19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FE656-5138-6A47-B197-EED72896B8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26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5781FBEB-85D7-5145-BB67-F3732DF16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Check up</a:t>
            </a:r>
          </a:p>
        </p:txBody>
      </p:sp>
      <p:sp>
        <p:nvSpPr>
          <p:cNvPr id="15362" name="Subtitle 1">
            <a:extLst>
              <a:ext uri="{FF2B5EF4-FFF2-40B4-BE49-F238E27FC236}">
                <a16:creationId xmlns:a16="http://schemas.microsoft.com/office/drawing/2014/main" id="{EDC5A211-7632-A047-895E-437E56ABC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dirty="0"/>
              <a:t>Simplify</a:t>
            </a:r>
          </a:p>
          <a:p>
            <a:pPr marL="0" indent="0">
              <a:buFontTx/>
              <a:buNone/>
            </a:pPr>
            <a:r>
              <a:rPr lang="en-US" altLang="en-US" dirty="0"/>
              <a:t>1)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2)   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r>
              <a:rPr lang="en-US" altLang="en-US" dirty="0"/>
              <a:t>3) Write in scientific notation: 0.0083   </a:t>
            </a:r>
          </a:p>
        </p:txBody>
      </p:sp>
      <p:pic>
        <p:nvPicPr>
          <p:cNvPr id="15363" name="Picture 1">
            <a:extLst>
              <a:ext uri="{FF2B5EF4-FFF2-40B4-BE49-F238E27FC236}">
                <a16:creationId xmlns:a16="http://schemas.microsoft.com/office/drawing/2014/main" id="{00010C51-CC64-944C-8ABB-9DAD469F8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730" y="2154840"/>
            <a:ext cx="22225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2">
            <a:extLst>
              <a:ext uri="{FF2B5EF4-FFF2-40B4-BE49-F238E27FC236}">
                <a16:creationId xmlns:a16="http://schemas.microsoft.com/office/drawing/2014/main" id="{1FE1C69D-1669-9147-B387-7B8F334D35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160" y="3089020"/>
            <a:ext cx="8382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485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C506B-26F1-2447-AA01-084EA13AF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Inequalities Involving Absolute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FBB4-FF24-8E47-867F-A24A98706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 | x | &lt;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Distance from 0 to x on a number line less than 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 		(	         )	</a:t>
            </a:r>
          </a:p>
          <a:p>
            <a:pPr marL="0" indent="0">
              <a:buNone/>
            </a:pPr>
            <a:r>
              <a:rPr lang="en-US" dirty="0"/>
              <a:t>			-2      0        2</a:t>
            </a:r>
          </a:p>
          <a:p>
            <a:pPr marL="0" indent="0">
              <a:buNone/>
            </a:pPr>
            <a:r>
              <a:rPr lang="en-US" dirty="0"/>
              <a:t>The value of x is between -2 and 2: -2 &lt; x &lt; 2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490549B-4B67-384A-9BF3-A748903D02D5}"/>
              </a:ext>
            </a:extLst>
          </p:cNvPr>
          <p:cNvGrpSpPr/>
          <p:nvPr/>
        </p:nvGrpSpPr>
        <p:grpSpPr>
          <a:xfrm>
            <a:off x="2687774" y="4378034"/>
            <a:ext cx="3241963" cy="290946"/>
            <a:chOff x="2937164" y="4419599"/>
            <a:chExt cx="3241963" cy="29094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C88D967-A1DE-8749-AB82-5471166C4B9C}"/>
                </a:ext>
              </a:extLst>
            </p:cNvPr>
            <p:cNvCxnSpPr/>
            <p:nvPr/>
          </p:nvCxnSpPr>
          <p:spPr>
            <a:xfrm>
              <a:off x="2937164" y="4547900"/>
              <a:ext cx="3241963" cy="0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2892A97-76AF-9743-AFBF-475FD4C7AB02}"/>
                </a:ext>
              </a:extLst>
            </p:cNvPr>
            <p:cNvCxnSpPr/>
            <p:nvPr/>
          </p:nvCxnSpPr>
          <p:spPr>
            <a:xfrm>
              <a:off x="4572000" y="4419600"/>
              <a:ext cx="0" cy="2770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08F18C9-B976-934D-9D84-F89455FA8B15}"/>
                </a:ext>
              </a:extLst>
            </p:cNvPr>
            <p:cNvCxnSpPr/>
            <p:nvPr/>
          </p:nvCxnSpPr>
          <p:spPr>
            <a:xfrm>
              <a:off x="3782291" y="4419599"/>
              <a:ext cx="0" cy="2770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ECF7968-9D8E-3A4E-B125-01C10723DD63}"/>
                </a:ext>
              </a:extLst>
            </p:cNvPr>
            <p:cNvCxnSpPr>
              <a:cxnSpLocks/>
            </p:cNvCxnSpPr>
            <p:nvPr/>
          </p:nvCxnSpPr>
          <p:spPr>
            <a:xfrm>
              <a:off x="5375565" y="4433454"/>
              <a:ext cx="0" cy="2770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782BA10-A98A-A645-97D1-CF396F79F290}"/>
              </a:ext>
            </a:extLst>
          </p:cNvPr>
          <p:cNvCxnSpPr/>
          <p:nvPr/>
        </p:nvCxnSpPr>
        <p:spPr>
          <a:xfrm>
            <a:off x="3532901" y="4488874"/>
            <a:ext cx="159327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822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EC2D6-423E-684F-A0D3-1D8CC72B8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016586" cy="1325563"/>
          </a:xfrm>
        </p:spPr>
        <p:txBody>
          <a:bodyPr/>
          <a:lstStyle/>
          <a:p>
            <a:r>
              <a:rPr lang="en-US" dirty="0"/>
              <a:t>Solving Absolute Value 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A989B-DED9-AA42-A70F-D10262051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../../../../../../Desktop/Screen%20Shot%202017-12-23%20at%205.06.35%2">
            <a:extLst>
              <a:ext uri="{FF2B5EF4-FFF2-40B4-BE49-F238E27FC236}">
                <a16:creationId xmlns:a16="http://schemas.microsoft.com/office/drawing/2014/main" id="{60D67522-A089-744B-A5BC-822DE7AAE75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637" y="2403792"/>
            <a:ext cx="8257828" cy="20158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0494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92DAE-856C-3F4C-97FF-4E440A09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E6CB9-9AB2-D74A-8541-E11638512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4: page 278: </a:t>
            </a:r>
          </a:p>
          <a:p>
            <a:r>
              <a:rPr lang="en-US" dirty="0"/>
              <a:t>Solve and graph the solution set on the number line:</a:t>
            </a:r>
          </a:p>
          <a:p>
            <a:pPr marL="0" indent="0">
              <a:buNone/>
            </a:pPr>
            <a:r>
              <a:rPr lang="en-US" dirty="0"/>
              <a:t>	|x – 4 | &lt; 3</a:t>
            </a:r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514350" indent="-514350">
              <a:buAutoNum type="arabicParenR"/>
            </a:pPr>
            <a:r>
              <a:rPr lang="en-US" dirty="0"/>
              <a:t>Rewrite without the absolute value bars</a:t>
            </a:r>
          </a:p>
          <a:p>
            <a:pPr marL="0" indent="0">
              <a:buNone/>
            </a:pPr>
            <a:r>
              <a:rPr lang="en-US" dirty="0"/>
              <a:t>	-3 &lt; x – 4 &lt; 3</a:t>
            </a:r>
          </a:p>
          <a:p>
            <a:pPr marL="0" indent="0">
              <a:buNone/>
            </a:pPr>
            <a:r>
              <a:rPr lang="en-US" dirty="0"/>
              <a:t>2) Solve the compound inequality.</a:t>
            </a:r>
          </a:p>
        </p:txBody>
      </p:sp>
    </p:spTree>
    <p:extLst>
      <p:ext uri="{BB962C8B-B14F-4D97-AF65-F5344CB8AC3E}">
        <p14:creationId xmlns:p14="http://schemas.microsoft.com/office/powerpoint/2010/main" val="513806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D8FA4-9445-0E4D-B5E0-232F18CF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DEAC1-AD09-CD4A-B512-299D11771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-2|x+5| + 7 ≥ -13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Hint: To solve, isolate the absolute value expression.  Get only the expression on the left side of the equation.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99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1A719-3D91-F446-9A8F-3C649EE24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|x | &gt; 2 Distance from 0 to x on the number line that is greater than 2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)	        (</a:t>
            </a:r>
          </a:p>
          <a:p>
            <a:pPr marL="0" indent="0">
              <a:buNone/>
            </a:pPr>
            <a:r>
              <a:rPr lang="en-US" dirty="0"/>
              <a:t>			-2     0        2</a:t>
            </a:r>
          </a:p>
          <a:p>
            <a:pPr marL="0" indent="0">
              <a:buNone/>
            </a:pPr>
            <a:r>
              <a:rPr lang="en-US" dirty="0"/>
              <a:t>x &lt; -2 or x &gt; 2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C8F82F-4C41-2E45-9648-B371506C91A2}"/>
              </a:ext>
            </a:extLst>
          </p:cNvPr>
          <p:cNvGrpSpPr/>
          <p:nvPr/>
        </p:nvGrpSpPr>
        <p:grpSpPr>
          <a:xfrm>
            <a:off x="2646207" y="3311237"/>
            <a:ext cx="3241963" cy="290946"/>
            <a:chOff x="2937164" y="4419599"/>
            <a:chExt cx="3241963" cy="29094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409BE2F0-C3CF-6544-A165-881A01BC4391}"/>
                </a:ext>
              </a:extLst>
            </p:cNvPr>
            <p:cNvCxnSpPr/>
            <p:nvPr/>
          </p:nvCxnSpPr>
          <p:spPr>
            <a:xfrm>
              <a:off x="2937164" y="4547900"/>
              <a:ext cx="3241963" cy="0"/>
            </a:xfrm>
            <a:prstGeom prst="line">
              <a:avLst/>
            </a:prstGeom>
            <a:ln>
              <a:headEnd type="arrow" w="med" len="med"/>
              <a:tailEnd type="arrow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15EF9DB0-341B-DA4F-B369-7EDEEA79588C}"/>
                </a:ext>
              </a:extLst>
            </p:cNvPr>
            <p:cNvCxnSpPr/>
            <p:nvPr/>
          </p:nvCxnSpPr>
          <p:spPr>
            <a:xfrm>
              <a:off x="4572000" y="4419600"/>
              <a:ext cx="0" cy="2770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8B6178-C935-0941-84F5-041E05132BC4}"/>
                </a:ext>
              </a:extLst>
            </p:cNvPr>
            <p:cNvCxnSpPr/>
            <p:nvPr/>
          </p:nvCxnSpPr>
          <p:spPr>
            <a:xfrm>
              <a:off x="3782291" y="4419599"/>
              <a:ext cx="0" cy="2770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7AEE6D1-C384-E94B-8AD8-A7B548B9551F}"/>
                </a:ext>
              </a:extLst>
            </p:cNvPr>
            <p:cNvCxnSpPr>
              <a:cxnSpLocks/>
            </p:cNvCxnSpPr>
            <p:nvPr/>
          </p:nvCxnSpPr>
          <p:spPr>
            <a:xfrm>
              <a:off x="5375565" y="4433454"/>
              <a:ext cx="0" cy="2770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274E27-D456-9346-B061-CC486425B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Absolute value inequalities of the form: | u | &gt; c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ED0C68-672D-A246-8A74-D2CE937CF8F1}"/>
              </a:ext>
            </a:extLst>
          </p:cNvPr>
          <p:cNvCxnSpPr/>
          <p:nvPr/>
        </p:nvCxnSpPr>
        <p:spPr>
          <a:xfrm flipH="1">
            <a:off x="2646207" y="3429000"/>
            <a:ext cx="845127" cy="1053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6DD8073-98AE-BC48-91DC-40726E531B22}"/>
              </a:ext>
            </a:extLst>
          </p:cNvPr>
          <p:cNvCxnSpPr/>
          <p:nvPr/>
        </p:nvCxnSpPr>
        <p:spPr>
          <a:xfrm>
            <a:off x="5084608" y="3429000"/>
            <a:ext cx="80356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2574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4406A-3D8C-F045-BAC2-00BFC7B56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5363C-67DC-E54D-918E-D2EE4FCD6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6: page 280:</a:t>
            </a:r>
          </a:p>
          <a:p>
            <a:pPr marL="0" indent="0">
              <a:buNone/>
            </a:pPr>
            <a:r>
              <a:rPr lang="en-US" dirty="0"/>
              <a:t>Solve and graph the solution set on the number line.</a:t>
            </a:r>
          </a:p>
          <a:p>
            <a:pPr marL="0" indent="0">
              <a:buNone/>
            </a:pPr>
            <a:r>
              <a:rPr lang="en-US" dirty="0"/>
              <a:t>	|2x + 3 | ≥ 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Rewrite without the absolute value bars</a:t>
            </a:r>
          </a:p>
          <a:p>
            <a:pPr marL="0" indent="0">
              <a:buNone/>
            </a:pPr>
            <a:r>
              <a:rPr lang="en-US" dirty="0"/>
              <a:t>	-5 ≤ 2x + 3 or 2x + 3 ≥ 5</a:t>
            </a:r>
          </a:p>
          <a:p>
            <a:pPr marL="0" indent="0">
              <a:buNone/>
            </a:pPr>
            <a:r>
              <a:rPr lang="en-US" dirty="0"/>
              <a:t>Solve and graph</a:t>
            </a:r>
          </a:p>
        </p:txBody>
      </p:sp>
    </p:spTree>
    <p:extLst>
      <p:ext uri="{BB962C8B-B14F-4D97-AF65-F5344CB8AC3E}">
        <p14:creationId xmlns:p14="http://schemas.microsoft.com/office/powerpoint/2010/main" val="1014626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3F10D-870B-2F4A-ACFF-F4D48F4C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0D376-CC58-614B-86CF-9B49F7331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Solve and graph the solution set.</a:t>
            </a:r>
          </a:p>
          <a:p>
            <a:pPr marL="514350" indent="-514350">
              <a:buAutoNum type="alphaLcParenR"/>
            </a:pPr>
            <a:r>
              <a:rPr lang="en-US" dirty="0"/>
              <a:t>|5x – 2 | &gt; 13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r>
              <a:rPr lang="en-US" dirty="0"/>
              <a:t>2 |2x – 3| + 10 &gt; 12</a:t>
            </a:r>
          </a:p>
        </p:txBody>
      </p:sp>
    </p:spTree>
    <p:extLst>
      <p:ext uri="{BB962C8B-B14F-4D97-AF65-F5344CB8AC3E}">
        <p14:creationId xmlns:p14="http://schemas.microsoft.com/office/powerpoint/2010/main" val="3125401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FE4E-F4F3-0C4C-B4F0-1A8F29813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D8EC0-8F70-774F-A099-ADF549953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c &gt; 0</a:t>
            </a:r>
          </a:p>
          <a:p>
            <a:pPr lvl="0"/>
            <a:r>
              <a:rPr lang="en-US" dirty="0"/>
              <a:t> | u | = c is equivalent to u = c or u = - c</a:t>
            </a:r>
          </a:p>
          <a:p>
            <a:pPr lvl="0"/>
            <a:r>
              <a:rPr lang="en-US" dirty="0"/>
              <a:t>| u | &lt; c is equivalent to - c &lt; u &lt; c</a:t>
            </a:r>
          </a:p>
          <a:p>
            <a:pPr lvl="0"/>
            <a:r>
              <a:rPr lang="en-US" dirty="0"/>
              <a:t>| u | &gt; c is equivalent to u &lt; - c or u &gt; 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70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7A2F1-7232-484C-B190-3B228DB02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way to solve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F61A4-1CDB-D54F-94D3-BE92527E9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Replace the inequality symbol with an equal sign.</a:t>
            </a:r>
          </a:p>
          <a:p>
            <a:pPr marL="514350" indent="-514350">
              <a:buAutoNum type="arabicParenR"/>
            </a:pPr>
            <a:r>
              <a:rPr lang="en-US" dirty="0"/>
              <a:t>Solve the inequality</a:t>
            </a:r>
          </a:p>
          <a:p>
            <a:pPr marL="514350" indent="-514350">
              <a:buAutoNum type="arabicParenR"/>
            </a:pPr>
            <a:r>
              <a:rPr lang="en-US" dirty="0"/>
              <a:t>Graph these points on the number line.  Note the original inequality.</a:t>
            </a:r>
          </a:p>
          <a:p>
            <a:pPr marL="514350" indent="-514350">
              <a:buAutoNum type="arabicParenR"/>
            </a:pPr>
            <a:r>
              <a:rPr lang="en-US" dirty="0"/>
              <a:t>Pick a point in each region and put into the original inequality.</a:t>
            </a:r>
          </a:p>
          <a:p>
            <a:pPr marL="514350" indent="-514350">
              <a:buAutoNum type="arabicParenR"/>
            </a:pPr>
            <a:r>
              <a:rPr lang="en-US" dirty="0"/>
              <a:t> True? Shade that region.</a:t>
            </a:r>
          </a:p>
        </p:txBody>
      </p:sp>
    </p:spTree>
    <p:extLst>
      <p:ext uri="{BB962C8B-B14F-4D97-AF65-F5344CB8AC3E}">
        <p14:creationId xmlns:p14="http://schemas.microsoft.com/office/powerpoint/2010/main" val="3717506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DA866-DFC4-7445-BB9C-B31C21091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75C89-5B3C-E145-9E63-3BB2DE8BD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| x – 2| + 4 ≤ 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| x – 2| + 4 = 5</a:t>
            </a:r>
          </a:p>
          <a:p>
            <a:pPr marL="0" indent="0">
              <a:buNone/>
            </a:pPr>
            <a:r>
              <a:rPr lang="en-US" dirty="0"/>
              <a:t>Solve the equation</a:t>
            </a:r>
          </a:p>
          <a:p>
            <a:pPr marL="0" indent="0">
              <a:buNone/>
            </a:pPr>
            <a:r>
              <a:rPr lang="en-US" dirty="0"/>
              <a:t>x = 3 or x = 1</a:t>
            </a:r>
          </a:p>
          <a:p>
            <a:pPr marL="0" indent="0">
              <a:buNone/>
            </a:pPr>
            <a:r>
              <a:rPr lang="en-US" dirty="0"/>
              <a:t>Graph the points, note the original inequality.</a:t>
            </a:r>
          </a:p>
          <a:p>
            <a:pPr marL="0" indent="0">
              <a:buNone/>
            </a:pPr>
            <a:r>
              <a:rPr lang="en-US" dirty="0"/>
              <a:t>Find three test points.</a:t>
            </a:r>
          </a:p>
        </p:txBody>
      </p:sp>
    </p:spTree>
    <p:extLst>
      <p:ext uri="{BB962C8B-B14F-4D97-AF65-F5344CB8AC3E}">
        <p14:creationId xmlns:p14="http://schemas.microsoft.com/office/powerpoint/2010/main" val="47215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4DFC-97E7-F54F-9930-1A89DEA1E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E711-3F0F-2741-8BA7-268AB817F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73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F180-6453-5549-BE0D-BA487EB0B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AC7CD-4243-E541-AFE0-8BDFD930D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en-US" dirty="0"/>
              <a:t>|5x – 2 | &gt; 13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r>
              <a:rPr lang="en-US" dirty="0"/>
              <a:t>|x + 1 | ≤ 5</a:t>
            </a:r>
          </a:p>
        </p:txBody>
      </p:sp>
    </p:spTree>
    <p:extLst>
      <p:ext uri="{BB962C8B-B14F-4D97-AF65-F5344CB8AC3E}">
        <p14:creationId xmlns:p14="http://schemas.microsoft.com/office/powerpoint/2010/main" val="40644092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529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C66DF95-5521-7A42-BE1B-1EF23327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4 Section 3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8F15548-7364-9742-ABA3-48827EE3A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Equations and Inequalities Involving Absolute Value</a:t>
            </a:r>
          </a:p>
          <a:p>
            <a:pPr marL="0" indent="0" algn="ctr">
              <a:buNone/>
            </a:pPr>
            <a:r>
              <a:rPr lang="en-US" sz="3200" dirty="0"/>
              <a:t>Page 275</a:t>
            </a:r>
          </a:p>
        </p:txBody>
      </p:sp>
    </p:spTree>
    <p:extLst>
      <p:ext uri="{BB962C8B-B14F-4D97-AF65-F5344CB8AC3E}">
        <p14:creationId xmlns:p14="http://schemas.microsoft.com/office/powerpoint/2010/main" val="300608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42EDF-F1EC-B446-87F2-DECB458E6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Absolute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713B2-04C3-904E-A15D-51F5C39CB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Absolute Value of ‘a’ denoted by | a | is the distance from 0 to ‘a’ on the number line.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514350" indent="-514350">
              <a:buAutoNum type="alphaLcParenR"/>
            </a:pPr>
            <a:r>
              <a:rPr lang="en-US" dirty="0"/>
              <a:t>|5|</a:t>
            </a:r>
          </a:p>
          <a:p>
            <a:pPr marL="514350" indent="-514350">
              <a:buAutoNum type="alphaLcParenR"/>
            </a:pPr>
            <a:endParaRPr lang="en-US" dirty="0"/>
          </a:p>
          <a:p>
            <a:pPr marL="514350" indent="-514350">
              <a:buAutoNum type="alphaLcParenR"/>
            </a:pPr>
            <a:r>
              <a:rPr lang="en-US" dirty="0"/>
              <a:t>|-3 |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226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EC5FE-0FEF-F04F-896E-AFE26954A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Equations Involving Absolute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04C9-002E-F945-9BBB-92C363304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1: page 276:</a:t>
            </a:r>
          </a:p>
          <a:p>
            <a:pPr marL="0" indent="0">
              <a:buNone/>
            </a:pPr>
            <a:r>
              <a:rPr lang="en-US" dirty="0"/>
              <a:t>Solve: |2x – 3| = 11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Solve</a:t>
            </a:r>
            <a:r>
              <a:rPr lang="en-US" dirty="0">
                <a:sym typeface="Wingdings" pitchFamily="2" charset="2"/>
              </a:rPr>
              <a:t> (easy way):</a:t>
            </a:r>
          </a:p>
          <a:p>
            <a:pPr marL="0" indent="0">
              <a:buNone/>
            </a:pPr>
            <a:r>
              <a:rPr lang="en-US" dirty="0">
                <a:sym typeface="Wingdings" pitchFamily="2" charset="2"/>
              </a:rPr>
              <a:t>Cover 2x – 3 and ask </a:t>
            </a:r>
            <a:r>
              <a:rPr lang="en-US" dirty="0"/>
              <a:t>what value goes there? </a:t>
            </a:r>
          </a:p>
          <a:p>
            <a:pPr marL="0" indent="0">
              <a:buNone/>
            </a:pPr>
            <a:r>
              <a:rPr lang="en-US" dirty="0"/>
              <a:t>11 or – 11</a:t>
            </a:r>
          </a:p>
          <a:p>
            <a:pPr marL="0" indent="0">
              <a:buNone/>
            </a:pPr>
            <a:r>
              <a:rPr lang="en-US" dirty="0"/>
              <a:t>So</a:t>
            </a:r>
          </a:p>
          <a:p>
            <a:pPr marL="0" indent="0">
              <a:buNone/>
            </a:pPr>
            <a:r>
              <a:rPr lang="en-US" dirty="0"/>
              <a:t>2x – 3 = 11 or 2x – 3 = -11</a:t>
            </a:r>
          </a:p>
        </p:txBody>
      </p:sp>
    </p:spTree>
    <p:extLst>
      <p:ext uri="{BB962C8B-B14F-4D97-AF65-F5344CB8AC3E}">
        <p14:creationId xmlns:p14="http://schemas.microsoft.com/office/powerpoint/2010/main" val="178824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C55E1-FA01-EA44-8122-01A1C69FC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E338F-6271-8640-BC3B-2B3ACD087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the equations to solve?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|2x – 1| = 7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2 |y + 6| = 10</a:t>
            </a:r>
          </a:p>
        </p:txBody>
      </p:sp>
    </p:spTree>
    <p:extLst>
      <p:ext uri="{BB962C8B-B14F-4D97-AF65-F5344CB8AC3E}">
        <p14:creationId xmlns:p14="http://schemas.microsoft.com/office/powerpoint/2010/main" val="427305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84560-AD8D-BA43-B898-CBF82270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the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BB9B-1A86-904F-8BA1-58D99CD20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 startAt="3"/>
            </a:pPr>
            <a:r>
              <a:rPr lang="en-US" dirty="0"/>
              <a:t>2 |5x| + 2 =  16</a:t>
            </a:r>
          </a:p>
          <a:p>
            <a:pPr marL="514350" indent="-514350">
              <a:buAutoNum type="arabicParenR" startAt="3"/>
            </a:pPr>
            <a:endParaRPr lang="en-US" dirty="0"/>
          </a:p>
          <a:p>
            <a:pPr marL="514350" indent="-514350">
              <a:buAutoNum type="arabicParenR" startAt="3"/>
            </a:pPr>
            <a:r>
              <a:rPr lang="en-US" dirty="0"/>
              <a:t>|3y – 2 | + 8 = 1</a:t>
            </a:r>
          </a:p>
        </p:txBody>
      </p:sp>
    </p:spTree>
    <p:extLst>
      <p:ext uri="{BB962C8B-B14F-4D97-AF65-F5344CB8AC3E}">
        <p14:creationId xmlns:p14="http://schemas.microsoft.com/office/powerpoint/2010/main" val="183298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EBC2B-E31F-7841-9C8D-E6E8E6436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9818B-3501-4744-BEB3-F2DB61F63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Isolate the absolute value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Rewrite without the absolute value bars.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Be sure that there are two equations.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Solve each equation.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Check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8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03F9B-94D3-E844-86D8-4545F51FC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One more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49812-03F2-1844-97CA-B9A0A2E13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Take a look at:</a:t>
            </a:r>
          </a:p>
          <a:p>
            <a:pPr marL="0" indent="0">
              <a:buNone/>
            </a:pPr>
            <a:r>
              <a:rPr lang="en-US" dirty="0"/>
              <a:t>|3x – 1 | = |x + 5 |</a:t>
            </a:r>
          </a:p>
        </p:txBody>
      </p:sp>
    </p:spTree>
    <p:extLst>
      <p:ext uri="{BB962C8B-B14F-4D97-AF65-F5344CB8AC3E}">
        <p14:creationId xmlns:p14="http://schemas.microsoft.com/office/powerpoint/2010/main" val="621314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519</Words>
  <Application>Microsoft Macintosh PowerPoint</Application>
  <PresentationFormat>On-screen Show (4:3)</PresentationFormat>
  <Paragraphs>114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Check up</vt:lpstr>
      <vt:lpstr>PowerPoint Presentation</vt:lpstr>
      <vt:lpstr>Chapter 4 Section 3</vt:lpstr>
      <vt:lpstr>Absolute Value</vt:lpstr>
      <vt:lpstr>Equations Involving Absolute Value</vt:lpstr>
      <vt:lpstr>Try</vt:lpstr>
      <vt:lpstr>Solve the equations</vt:lpstr>
      <vt:lpstr>Guidelines</vt:lpstr>
      <vt:lpstr>One more</vt:lpstr>
      <vt:lpstr>Inequalities Involving Absolute Value</vt:lpstr>
      <vt:lpstr>Solving Absolute Value Inequalities</vt:lpstr>
      <vt:lpstr>Sample</vt:lpstr>
      <vt:lpstr>Sample</vt:lpstr>
      <vt:lpstr>Absolute value inequalities of the form: | u | &gt; c</vt:lpstr>
      <vt:lpstr>Example</vt:lpstr>
      <vt:lpstr>Try</vt:lpstr>
      <vt:lpstr>Summary</vt:lpstr>
      <vt:lpstr>Another way to solve</vt:lpstr>
      <vt:lpstr>Sample</vt:lpstr>
      <vt:lpstr>Try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Section 2</dc:title>
  <dc:creator>Christie Tsuji</dc:creator>
  <cp:lastModifiedBy>Christie Tsuji</cp:lastModifiedBy>
  <cp:revision>18</cp:revision>
  <dcterms:created xsi:type="dcterms:W3CDTF">2019-07-07T01:38:30Z</dcterms:created>
  <dcterms:modified xsi:type="dcterms:W3CDTF">2019-08-09T22:46:16Z</dcterms:modified>
</cp:coreProperties>
</file>