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314" r:id="rId2"/>
    <p:sldId id="258" r:id="rId3"/>
    <p:sldId id="329" r:id="rId4"/>
    <p:sldId id="259" r:id="rId5"/>
    <p:sldId id="262" r:id="rId6"/>
    <p:sldId id="375" r:id="rId7"/>
    <p:sldId id="303" r:id="rId8"/>
    <p:sldId id="326" r:id="rId9"/>
    <p:sldId id="346" r:id="rId10"/>
    <p:sldId id="347" r:id="rId11"/>
    <p:sldId id="348" r:id="rId12"/>
    <p:sldId id="349" r:id="rId13"/>
    <p:sldId id="363" r:id="rId14"/>
    <p:sldId id="364" r:id="rId15"/>
    <p:sldId id="365" r:id="rId16"/>
    <p:sldId id="366" r:id="rId17"/>
    <p:sldId id="367" r:id="rId18"/>
    <p:sldId id="350" r:id="rId19"/>
    <p:sldId id="376" r:id="rId20"/>
    <p:sldId id="36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27"/>
    <p:restoredTop sz="94697"/>
  </p:normalViewPr>
  <p:slideViewPr>
    <p:cSldViewPr snapToGrid="0">
      <p:cViewPr varScale="1">
        <p:scale>
          <a:sx n="85" d="100"/>
          <a:sy n="85" d="100"/>
        </p:scale>
        <p:origin x="21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DD9870-0AC3-484E-8016-BDC94932687A}" type="datetimeFigureOut">
              <a:rPr lang="en-US" smtClean="0"/>
              <a:t>11/22/19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DAECF-AB79-2A41-BF37-A83E8CEAF0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237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11/22/19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11/22/19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11/22/19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3975E-39D5-534B-81FB-2A14A308A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Check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F747B-187E-FE44-81EF-C05D53E64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Use the Exponential Growth and Decay model: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What value in the model will show exponential growth? 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Wat value in the model will show exponential decay?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If the model is graphed, what is the y intercept 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79EE4E-315E-2648-8DEF-683568D6FC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1383" y="2292350"/>
            <a:ext cx="13335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386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9BE43-15D8-1F4F-99B7-2438AA5A3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Factorial Notation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0BE25-95FB-1741-A0FC-5DFA7B5BC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 is a positive integer, notation n! (read ‘n factorial’) </a:t>
            </a:r>
          </a:p>
          <a:p>
            <a:r>
              <a:rPr lang="en-US" dirty="0"/>
              <a:t>Product of all positive integers from ‘n’ down through 1</a:t>
            </a:r>
          </a:p>
          <a:p>
            <a:r>
              <a:rPr lang="en-US" dirty="0"/>
              <a:t> 	n! = n(n – 1)(n – 2). . . (3)(2)(1)</a:t>
            </a:r>
          </a:p>
          <a:p>
            <a:endParaRPr lang="en-US" dirty="0"/>
          </a:p>
          <a:p>
            <a:r>
              <a:rPr lang="en-US" dirty="0"/>
              <a:t>0! (zero factorial), by definition, is 1.</a:t>
            </a:r>
          </a:p>
          <a:p>
            <a:pPr lvl="1"/>
            <a:r>
              <a:rPr lang="en-US" dirty="0"/>
              <a:t>0! = 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843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AE0DC-048C-9F40-9E29-1A6822D73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2E2D9-BE53-8C47-A2F6-1AD381F99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5! = (5)(4)(3)(2)(1)</a:t>
            </a:r>
          </a:p>
          <a:p>
            <a:endParaRPr lang="en-US" dirty="0"/>
          </a:p>
          <a:p>
            <a:r>
              <a:rPr lang="en-US" dirty="0"/>
              <a:t>2•3! = 2(3)(2)(1)</a:t>
            </a:r>
          </a:p>
        </p:txBody>
      </p:sp>
    </p:spTree>
    <p:extLst>
      <p:ext uri="{BB962C8B-B14F-4D97-AF65-F5344CB8AC3E}">
        <p14:creationId xmlns:p14="http://schemas.microsoft.com/office/powerpoint/2010/main" val="272502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67591-EA98-F849-9D88-68A97066C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F2345-E087-DF45-AD5B-CBCF6AA79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Simplify</a:t>
            </a:r>
            <a:br>
              <a:rPr lang="en-US" dirty="0"/>
            </a:br>
            <a:r>
              <a:rPr lang="en-US" dirty="0"/>
              <a:t>1)  4!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2)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DA9E5D-FC4B-DF44-8821-0113AABEF8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7217" y="2944283"/>
            <a:ext cx="3429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14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90197-E6AB-AD4C-9D15-235B39BBE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Find the first four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5A3F9-D3C9-F747-B39A-F4E99D6AA4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  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3873AB-2E29-B742-9A80-AD71E5D4FF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9333" y="2023533"/>
            <a:ext cx="1727200" cy="111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402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C25E1-8452-7641-81E1-6F2A1A70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Summation Notation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AF72A-E526-C440-B6EF-9E7E313C7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Notation for the sum of the first 7 terms in a sequence.</a:t>
            </a:r>
          </a:p>
          <a:p>
            <a:r>
              <a:rPr lang="en-US" dirty="0"/>
              <a:t>  </a:t>
            </a:r>
          </a:p>
          <a:p>
            <a:r>
              <a:rPr lang="en-US" dirty="0"/>
              <a:t>  compact form: Summation Notation</a:t>
            </a:r>
          </a:p>
          <a:p>
            <a:r>
              <a:rPr lang="en-US" dirty="0"/>
              <a:t>  </a:t>
            </a:r>
          </a:p>
          <a:p>
            <a:endParaRPr lang="en-US" dirty="0"/>
          </a:p>
          <a:p>
            <a:r>
              <a:rPr lang="en-US" dirty="0"/>
              <a:t>Read: the sum as ‘i’ goes from 1 to 7 of     ‘</a:t>
            </a:r>
          </a:p>
          <a:p>
            <a:r>
              <a:rPr lang="en-US" dirty="0"/>
              <a:t>i  is the ‘index of summation</a:t>
            </a:r>
          </a:p>
          <a:p>
            <a:r>
              <a:rPr lang="en-US" dirty="0"/>
              <a:t>Symbol,        (uppercase Greek letter sigma) as an instruction to add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A9F373-72B4-A64F-B314-E05F597FFE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950" y="2281767"/>
            <a:ext cx="3949700" cy="533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082E0FC-85E5-574F-86CF-99ADA2E32F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2667" y="3271309"/>
            <a:ext cx="711200" cy="990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CE2019C-4E64-2A4B-AFC8-D37D735519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7635" y="4329641"/>
            <a:ext cx="279400" cy="533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0DFF56E-DF8B-0348-BC84-B6ACB8C917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21470" y="5380568"/>
            <a:ext cx="6223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363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1B7F4-684F-1E46-A303-845E7EFB6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Summation Notation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74E12-3082-B94E-8BD3-2D6092FEA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 of a sequence is represented by the summation notation.</a:t>
            </a:r>
          </a:p>
          <a:p>
            <a:endParaRPr lang="en-US" dirty="0"/>
          </a:p>
          <a:p>
            <a:r>
              <a:rPr lang="en-US" dirty="0"/>
              <a:t> i – index of summation</a:t>
            </a:r>
          </a:p>
          <a:p>
            <a:r>
              <a:rPr lang="en-US" dirty="0"/>
              <a:t>n – upper limit of summation</a:t>
            </a:r>
          </a:p>
          <a:p>
            <a:r>
              <a:rPr lang="en-US" dirty="0"/>
              <a:t>1 – lower limit of summation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CB1E95-D512-C54C-B834-1DF707B04E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00" y="2188633"/>
            <a:ext cx="7112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410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ED151-362E-694B-B350-7C9EF34B7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8697C-A8B1-1448-83AE-D84269438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Expand and evaluate</a:t>
            </a:r>
          </a:p>
          <a:p>
            <a:endParaRPr lang="en-US" dirty="0"/>
          </a:p>
          <a:p>
            <a:r>
              <a:rPr lang="en-US" dirty="0"/>
              <a:t>    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Solution:</a:t>
            </a:r>
          </a:p>
          <a:p>
            <a:pPr marL="0" indent="0">
              <a:buNone/>
            </a:pPr>
            <a:r>
              <a:rPr lang="en-US" dirty="0"/>
              <a:t>i goes from 1 to 6 so</a:t>
            </a:r>
          </a:p>
          <a:p>
            <a:pPr marL="0" indent="0">
              <a:buNone/>
            </a:pPr>
            <a:r>
              <a:rPr lang="en-US" dirty="0"/>
              <a:t>i = 1       i = 2           i = 3           i = 4          i =5		i = 6</a:t>
            </a:r>
          </a:p>
          <a:p>
            <a:pPr marL="0" indent="0">
              <a:buNone/>
            </a:pPr>
            <a:r>
              <a:rPr lang="en-US" dirty="0"/>
              <a:t> (1 + 1) + (4 + 1) + (9 + 1) + (16 + 1) + ((25 + 1) + (36 + 1)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85926F-9343-DA47-ACE1-C7694AB9A5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3934" y="2476500"/>
            <a:ext cx="1371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1680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6A34F-5A30-FC4A-B4AF-1282D5FAF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Expand and evaluate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A2706-A3B8-FE43-9B7F-7F3768E3F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 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b)        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3EE7F0-1928-6F41-BDF0-8A28E47DBF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700" y="1985434"/>
            <a:ext cx="838200" cy="990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24C3623-32F7-8B4A-8A3E-40FF3CD5A0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9700" y="3110971"/>
            <a:ext cx="14605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4471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DA72B-91C2-CE4C-A330-F5B04EE98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Write in Summation Notation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5AE1E-1F2B-0E4D-A285-26D821C87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     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b)    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4531AF-AE62-8D47-A251-257424DA2C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500" y="2260600"/>
            <a:ext cx="2971800" cy="406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C97328E-BD70-0944-8358-943910F870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0500" y="3676650"/>
            <a:ext cx="3708400" cy="9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0304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91D1A-0A8A-3044-AAB5-E0BECF730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E2B6F-241A-BF40-862D-8D024D4EA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Infinite sequence</a:t>
            </a:r>
          </a:p>
          <a:p>
            <a:r>
              <a:rPr lang="en-US" dirty="0"/>
              <a:t> Finite sequence</a:t>
            </a:r>
          </a:p>
          <a:p>
            <a:r>
              <a:rPr lang="en-US" dirty="0"/>
              <a:t>Writing term of a sequence</a:t>
            </a:r>
          </a:p>
          <a:p>
            <a:r>
              <a:rPr lang="en-US" dirty="0"/>
              <a:t> Factorial Notation</a:t>
            </a:r>
          </a:p>
          <a:p>
            <a:r>
              <a:rPr lang="en-US" dirty="0"/>
              <a:t> Summation Notation</a:t>
            </a:r>
          </a:p>
        </p:txBody>
      </p:sp>
    </p:spTree>
    <p:extLst>
      <p:ext uri="{BB962C8B-B14F-4D97-AF65-F5344CB8AC3E}">
        <p14:creationId xmlns:p14="http://schemas.microsoft.com/office/powerpoint/2010/main" val="1207413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73D45-F7EE-4C17-9B52-5F2B5029A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1942"/>
          </a:xfrm>
        </p:spPr>
        <p:txBody>
          <a:bodyPr/>
          <a:lstStyle/>
          <a:p>
            <a:pPr algn="ctr"/>
            <a:r>
              <a:rPr lang="en-US" dirty="0"/>
              <a:t>Check up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4C3F2-4F53-4D5B-810E-15DDDC8CD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Solve the equation: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4)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 startAt="4"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7AB61A-21EC-AE48-9B6F-DAB5F40FD7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6633" y="2751667"/>
            <a:ext cx="23622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015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157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752D5-509B-4949-9320-26F70FE6D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Check up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4ECAB-04D6-6741-8C84-E9D2FCA10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Find the center and radius</a:t>
            </a:r>
          </a:p>
          <a:p>
            <a:pPr marL="0" indent="0">
              <a:buNone/>
            </a:pPr>
            <a:r>
              <a:rPr lang="en-US" dirty="0"/>
              <a:t>5) 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9AD6E0-D2D7-8641-ABC1-FF92150BD3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107" y="2233089"/>
            <a:ext cx="2921000" cy="69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610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0329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E4326-3B54-C041-8FC2-09EF88C36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Chapter 11 Section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146E7-0FD8-A746-8C12-D70FB7BA6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1199"/>
            <a:ext cx="10515600" cy="3945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Sequences and Summation Notation</a:t>
            </a:r>
          </a:p>
          <a:p>
            <a:pPr marL="0" indent="0" algn="ctr">
              <a:buNone/>
            </a:pPr>
            <a:r>
              <a:rPr lang="en-US" sz="3200" dirty="0"/>
              <a:t>Page 822.</a:t>
            </a:r>
          </a:p>
        </p:txBody>
      </p:sp>
    </p:spTree>
    <p:extLst>
      <p:ext uri="{BB962C8B-B14F-4D97-AF65-F5344CB8AC3E}">
        <p14:creationId xmlns:p14="http://schemas.microsoft.com/office/powerpoint/2010/main" val="1094894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2E546-2FF0-3847-8779-2AB6E95B2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E2187-B22B-7341-B329-6EB904693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Evaluate 3n + 1 for the values of n = 2, 4, 6</a:t>
            </a:r>
          </a:p>
        </p:txBody>
      </p:sp>
    </p:spTree>
    <p:extLst>
      <p:ext uri="{BB962C8B-B14F-4D97-AF65-F5344CB8AC3E}">
        <p14:creationId xmlns:p14="http://schemas.microsoft.com/office/powerpoint/2010/main" val="2164875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F195C-C9F8-E04F-9C80-6C8E03C10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0BFD5-1D07-2344-B965-D354064E0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b="1" dirty="0"/>
              <a:t>Infinite</a:t>
            </a:r>
            <a:r>
              <a:rPr lang="en-US" dirty="0"/>
              <a:t> Sequence: </a:t>
            </a:r>
          </a:p>
          <a:p>
            <a:pPr marL="0" indent="0">
              <a:buNone/>
            </a:pPr>
            <a:r>
              <a:rPr lang="en-US" dirty="0"/>
              <a:t>  Notation: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Function whose domain is the set of positive integers.</a:t>
            </a:r>
          </a:p>
          <a:p>
            <a:pPr marL="0" indent="0">
              <a:buNone/>
            </a:pPr>
            <a:r>
              <a:rPr lang="en-US" dirty="0"/>
              <a:t>Function values, or terms of the sequence: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</a:t>
            </a:r>
            <a:r>
              <a:rPr lang="en-US" b="1" dirty="0"/>
              <a:t>Finite</a:t>
            </a:r>
            <a:r>
              <a:rPr lang="en-US" dirty="0"/>
              <a:t> Sequence: Domain consist only of the first n positive integers. 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3AD2D3-D923-5B4F-A19A-9B69D915B4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5682" y="2240787"/>
            <a:ext cx="685800" cy="5969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0AE6140-B391-294D-BC7D-7A123C5E6A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5380" y="2749429"/>
            <a:ext cx="28575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944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F2337-B1AD-2347-A210-D01E9517A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Writing Terms of a Sequence from the General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2EBA4-F8C2-964F-8685-798DB776E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602" y="192722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Write the first four terms of the sequence:</a:t>
            </a:r>
          </a:p>
          <a:p>
            <a:r>
              <a:rPr lang="en-US" dirty="0"/>
              <a:t>  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Solution:</a:t>
            </a:r>
          </a:p>
          <a:p>
            <a:pPr marL="0" indent="0">
              <a:buNone/>
            </a:pPr>
            <a:r>
              <a:rPr lang="en-US" dirty="0"/>
              <a:t>Term 1, n = 1  so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Term 2, n = 2 so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1CEB415-5EF5-6E45-9E1A-76F1A68368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3650" y="2366434"/>
            <a:ext cx="1536700" cy="533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DB861E5-8104-6347-B27B-9EA82A8587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3169" y="3906040"/>
            <a:ext cx="1752600" cy="5969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A5BE0CB-9D78-F34A-BBE3-57342017AA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3169" y="4472775"/>
            <a:ext cx="838200" cy="533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8392E05-ADBB-FF45-AED5-997FF106F4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55437" y="5411650"/>
            <a:ext cx="1752600" cy="59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931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FA12E-4E79-784D-953A-358A82DCF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DA8AC-C52F-074A-9333-A29322D55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Find the first four terms of the sequence: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B03A2E-0E8D-F34D-AD49-3895D382F4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000" y="2305050"/>
            <a:ext cx="15240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879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3302</TotalTime>
  <Words>474</Words>
  <Application>Microsoft Macintosh PowerPoint</Application>
  <PresentationFormat>Widescreen</PresentationFormat>
  <Paragraphs>101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Check up</vt:lpstr>
      <vt:lpstr>Check up 2</vt:lpstr>
      <vt:lpstr>Check up 4</vt:lpstr>
      <vt:lpstr>PowerPoint Presentation</vt:lpstr>
      <vt:lpstr>Chapter 11 Section 1</vt:lpstr>
      <vt:lpstr>review</vt:lpstr>
      <vt:lpstr>Definition</vt:lpstr>
      <vt:lpstr>Writing Terms of a Sequence from the General Form</vt:lpstr>
      <vt:lpstr>Try</vt:lpstr>
      <vt:lpstr>Factorial Notation</vt:lpstr>
      <vt:lpstr>Example</vt:lpstr>
      <vt:lpstr>Try</vt:lpstr>
      <vt:lpstr>Find the first four terms</vt:lpstr>
      <vt:lpstr>Summation Notation</vt:lpstr>
      <vt:lpstr>Summation Notation</vt:lpstr>
      <vt:lpstr>Example</vt:lpstr>
      <vt:lpstr>Expand and evaluate</vt:lpstr>
      <vt:lpstr>Write in Summation Notation</vt:lpstr>
      <vt:lpstr>Summary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Christie Tsuji</cp:lastModifiedBy>
  <cp:revision>108</cp:revision>
  <dcterms:modified xsi:type="dcterms:W3CDTF">2019-11-23T01:35:37Z</dcterms:modified>
</cp:coreProperties>
</file>