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4" r:id="rId2"/>
    <p:sldId id="258" r:id="rId3"/>
    <p:sldId id="329" r:id="rId4"/>
    <p:sldId id="259" r:id="rId5"/>
    <p:sldId id="262" r:id="rId6"/>
    <p:sldId id="375" r:id="rId7"/>
    <p:sldId id="303" r:id="rId8"/>
    <p:sldId id="326" r:id="rId9"/>
    <p:sldId id="346" r:id="rId10"/>
    <p:sldId id="347" r:id="rId11"/>
    <p:sldId id="348" r:id="rId12"/>
    <p:sldId id="349" r:id="rId13"/>
    <p:sldId id="363" r:id="rId14"/>
    <p:sldId id="364" r:id="rId15"/>
    <p:sldId id="365" r:id="rId16"/>
    <p:sldId id="366" r:id="rId17"/>
    <p:sldId id="367" r:id="rId18"/>
    <p:sldId id="350" r:id="rId19"/>
    <p:sldId id="376" r:id="rId20"/>
    <p:sldId id="3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27"/>
    <p:restoredTop sz="94697"/>
  </p:normalViewPr>
  <p:slideViewPr>
    <p:cSldViewPr snapToGrid="0">
      <p:cViewPr varScale="1">
        <p:scale>
          <a:sx n="85" d="100"/>
          <a:sy n="85" d="100"/>
        </p:scale>
        <p:origin x="2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D9870-0AC3-484E-8016-BDC94932687A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DAECF-AB79-2A41-BF37-A83E8CEAF0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3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975E-39D5-534B-81FB-2A14A308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747B-187E-FE44-81EF-C05D53E6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the Exponential Growth and Decay model: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What value in the model will show exponential growth? 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Wat value in the model will show exponential decay?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If the model is graphed, what is the y intercept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79EE4E-315E-2648-8DEF-683568D6F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383" y="2292350"/>
            <a:ext cx="13335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86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BE43-15D8-1F4F-99B7-2438AA5A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Factorial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0BE25-95FB-1741-A0FC-5DFA7B5B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is a positive integer, notation n! (read ‘n factorial’) </a:t>
            </a:r>
          </a:p>
          <a:p>
            <a:r>
              <a:rPr lang="en-US" dirty="0"/>
              <a:t>Product of all positive integers from ‘n’ down through 1</a:t>
            </a:r>
          </a:p>
          <a:p>
            <a:r>
              <a:rPr lang="en-US" dirty="0"/>
              <a:t> 	n! = n(n – 1)(n – 2). . . (3)(2)(1)</a:t>
            </a:r>
          </a:p>
          <a:p>
            <a:endParaRPr lang="en-US" dirty="0"/>
          </a:p>
          <a:p>
            <a:r>
              <a:rPr lang="en-US" dirty="0"/>
              <a:t>0! (zero factorial), by definition, is 1.</a:t>
            </a:r>
          </a:p>
          <a:p>
            <a:pPr lvl="1"/>
            <a:r>
              <a:rPr lang="en-US" dirty="0"/>
              <a:t>0!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43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E0DC-048C-9F40-9E29-1A6822D73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E2D9-BE53-8C47-A2F6-1AD381F99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5! = (5)(4)(3)(2)(1)</a:t>
            </a:r>
          </a:p>
          <a:p>
            <a:endParaRPr lang="en-US" dirty="0"/>
          </a:p>
          <a:p>
            <a:r>
              <a:rPr lang="en-US" dirty="0"/>
              <a:t>2•3! = 2(3)(2)(1)</a:t>
            </a:r>
          </a:p>
        </p:txBody>
      </p:sp>
    </p:spTree>
    <p:extLst>
      <p:ext uri="{BB962C8B-B14F-4D97-AF65-F5344CB8AC3E}">
        <p14:creationId xmlns:p14="http://schemas.microsoft.com/office/powerpoint/2010/main" val="27250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7591-EA98-F849-9D88-68A97066C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2345-E087-DF45-AD5B-CBCF6AA7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Simplify</a:t>
            </a:r>
            <a:br>
              <a:rPr lang="en-US" dirty="0"/>
            </a:br>
            <a:r>
              <a:rPr lang="en-US" dirty="0"/>
              <a:t>1)  4!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DA9E5D-FC4B-DF44-8821-0113AABEF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217" y="2944283"/>
            <a:ext cx="3429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4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90197-E6AB-AD4C-9D15-235B39BBE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Find the first four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5A3F9-D3C9-F747-B39A-F4E99D6AA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3873AB-2E29-B742-9A80-AD71E5D4F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333" y="2023533"/>
            <a:ext cx="17272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02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C25E1-8452-7641-81E1-6F2A1A70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Summation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AF72A-E526-C440-B6EF-9E7E313C7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Notation for the sum of the first 7 terms in a sequence.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compact form: Summation Notation</a:t>
            </a:r>
          </a:p>
          <a:p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Read: the sum as ‘i’ goes from 1 to 7 of     ‘</a:t>
            </a:r>
          </a:p>
          <a:p>
            <a:r>
              <a:rPr lang="en-US" dirty="0"/>
              <a:t>i  is the ‘index of summation</a:t>
            </a:r>
          </a:p>
          <a:p>
            <a:r>
              <a:rPr lang="en-US" dirty="0"/>
              <a:t>Symbol,        (uppercase Greek letter sigma) as an instruction to add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A9F373-72B4-A64F-B314-E05F597FF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950" y="2281767"/>
            <a:ext cx="39497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82E0FC-85E5-574F-86CF-99ADA2E32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667" y="3271309"/>
            <a:ext cx="711200" cy="990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E2019C-4E64-2A4B-AFC8-D37D735519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7635" y="4329641"/>
            <a:ext cx="279400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DFF56E-DF8B-0348-BC84-B6ACB8C917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1470" y="5380568"/>
            <a:ext cx="6223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63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1B7F4-684F-1E46-A303-845E7EFB6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Summation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74E12-3082-B94E-8BD3-2D6092FEA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of a sequence is represented by the summation notation.</a:t>
            </a:r>
          </a:p>
          <a:p>
            <a:endParaRPr lang="en-US" dirty="0"/>
          </a:p>
          <a:p>
            <a:r>
              <a:rPr lang="en-US" dirty="0"/>
              <a:t> i – index of summation</a:t>
            </a:r>
          </a:p>
          <a:p>
            <a:r>
              <a:rPr lang="en-US" dirty="0"/>
              <a:t>n – upper limit of summation</a:t>
            </a:r>
          </a:p>
          <a:p>
            <a:r>
              <a:rPr lang="en-US" dirty="0"/>
              <a:t>1 – lower limit of summation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CB1E95-D512-C54C-B834-1DF707B04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2188633"/>
            <a:ext cx="7112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10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ED151-362E-694B-B350-7C9EF34B7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8697C-A8B1-1448-83AE-D84269438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Expand and evaluate</a:t>
            </a:r>
          </a:p>
          <a:p>
            <a:endParaRPr lang="en-US" dirty="0"/>
          </a:p>
          <a:p>
            <a:r>
              <a:rPr lang="en-US" dirty="0"/>
              <a:t>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i goes from 1 to 6 so</a:t>
            </a:r>
          </a:p>
          <a:p>
            <a:pPr marL="0" indent="0">
              <a:buNone/>
            </a:pPr>
            <a:r>
              <a:rPr lang="en-US" dirty="0"/>
              <a:t>i = 1       i = 2           i = 3           i = 4          i =5		i = 6</a:t>
            </a:r>
          </a:p>
          <a:p>
            <a:pPr marL="0" indent="0">
              <a:buNone/>
            </a:pPr>
            <a:r>
              <a:rPr lang="en-US" dirty="0"/>
              <a:t> (1 + 1) + (4 + 1) + (9 + 1) + (16 + 1) + ((25 + 1) + (36 + 1)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85926F-9343-DA47-ACE1-C7694AB9A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934" y="2476500"/>
            <a:ext cx="1371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68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6A34F-5A30-FC4A-B4AF-1282D5FAF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Expand and evaluate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A2706-A3B8-FE43-9B7F-7F3768E3F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3EE7F0-1928-6F41-BDF0-8A28E47DB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985434"/>
            <a:ext cx="838200" cy="990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4C3623-32F7-8B4A-8A3E-40FF3CD5A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3110971"/>
            <a:ext cx="14605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47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A72B-91C2-CE4C-A330-F5B04EE9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Write in Summation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5AE1E-1F2B-0E4D-A285-26D821C87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 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4531AF-AE62-8D47-A251-257424DA2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2260600"/>
            <a:ext cx="29718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97328E-BD70-0944-8358-943910F87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00" y="3676650"/>
            <a:ext cx="3708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030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91D1A-0A8A-3044-AAB5-E0BECF730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E2B6F-241A-BF40-862D-8D024D4EA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Infinite sequence</a:t>
            </a:r>
          </a:p>
          <a:p>
            <a:r>
              <a:rPr lang="en-US" dirty="0"/>
              <a:t> Finite sequence</a:t>
            </a:r>
          </a:p>
          <a:p>
            <a:r>
              <a:rPr lang="en-US" dirty="0"/>
              <a:t>Writing term of a sequence</a:t>
            </a:r>
          </a:p>
          <a:p>
            <a:r>
              <a:rPr lang="en-US" dirty="0"/>
              <a:t> Factorial Notation</a:t>
            </a:r>
          </a:p>
          <a:p>
            <a:r>
              <a:rPr lang="en-US" dirty="0"/>
              <a:t> Summation Notation</a:t>
            </a:r>
          </a:p>
        </p:txBody>
      </p:sp>
    </p:spTree>
    <p:extLst>
      <p:ext uri="{BB962C8B-B14F-4D97-AF65-F5344CB8AC3E}">
        <p14:creationId xmlns:p14="http://schemas.microsoft.com/office/powerpoint/2010/main" val="120741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1942"/>
          </a:xfrm>
        </p:spPr>
        <p:txBody>
          <a:bodyPr/>
          <a:lstStyle/>
          <a:p>
            <a:pPr algn="ctr"/>
            <a:r>
              <a:rPr lang="en-US" dirty="0"/>
              <a:t>Check 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the equation: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 startAt="4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7AB61A-21EC-AE48-9B6F-DAB5F40FD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633" y="2751667"/>
            <a:ext cx="23622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1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52D5-509B-4949-9320-26F70FE6D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4ECAB-04D6-6741-8C84-E9D2FCA10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center and radius</a:t>
            </a:r>
          </a:p>
          <a:p>
            <a:pPr marL="0" indent="0">
              <a:buNone/>
            </a:pPr>
            <a:r>
              <a:rPr lang="en-US" dirty="0"/>
              <a:t>5)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9AD6E0-D2D7-8641-ABC1-FF92150BD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7" y="2233089"/>
            <a:ext cx="29210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1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2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4326-3B54-C041-8FC2-09EF88C3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11 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46E7-0FD8-A746-8C12-D70FB7B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45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Sequences and Summation Notation</a:t>
            </a:r>
          </a:p>
          <a:p>
            <a:pPr marL="0" indent="0" algn="ctr">
              <a:buNone/>
            </a:pPr>
            <a:r>
              <a:rPr lang="en-US" sz="3200" dirty="0"/>
              <a:t>Page 822.</a:t>
            </a:r>
          </a:p>
        </p:txBody>
      </p:sp>
    </p:spTree>
    <p:extLst>
      <p:ext uri="{BB962C8B-B14F-4D97-AF65-F5344CB8AC3E}">
        <p14:creationId xmlns:p14="http://schemas.microsoft.com/office/powerpoint/2010/main" val="109489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E546-2FF0-3847-8779-2AB6E95B2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E2187-B22B-7341-B329-6EB904693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Evaluate 3n + 1 for the values of n = 2, 4, 6</a:t>
            </a:r>
          </a:p>
        </p:txBody>
      </p:sp>
    </p:spTree>
    <p:extLst>
      <p:ext uri="{BB962C8B-B14F-4D97-AF65-F5344CB8AC3E}">
        <p14:creationId xmlns:p14="http://schemas.microsoft.com/office/powerpoint/2010/main" val="2164875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195C-C9F8-E04F-9C80-6C8E03C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BFD5-1D07-2344-B965-D354064E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/>
              <a:t>Infinite</a:t>
            </a:r>
            <a:r>
              <a:rPr lang="en-US" dirty="0"/>
              <a:t> Sequence: </a:t>
            </a:r>
          </a:p>
          <a:p>
            <a:pPr marL="0" indent="0">
              <a:buNone/>
            </a:pPr>
            <a:r>
              <a:rPr lang="en-US" dirty="0"/>
              <a:t>  Notation: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Function whose domain is the set of positive integers.</a:t>
            </a:r>
          </a:p>
          <a:p>
            <a:pPr marL="0" indent="0">
              <a:buNone/>
            </a:pPr>
            <a:r>
              <a:rPr lang="en-US" dirty="0"/>
              <a:t>Function values, or terms of the sequence: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Finite</a:t>
            </a:r>
            <a:r>
              <a:rPr lang="en-US" dirty="0"/>
              <a:t> Sequence: Domain consist only of the first n positive integers.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3AD2D3-D923-5B4F-A19A-9B69D915B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682" y="2240787"/>
            <a:ext cx="685800" cy="596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AE6140-B391-294D-BC7D-7A123C5E6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380" y="2749429"/>
            <a:ext cx="2857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4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2337-B1AD-2347-A210-D01E9517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Terms of a Sequence from the General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EBA4-F8C2-964F-8685-798DB776E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2" y="192722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the first four terms of the sequence:</a:t>
            </a:r>
          </a:p>
          <a:p>
            <a:r>
              <a:rPr lang="en-US" dirty="0"/>
              <a:t>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Term 1, n = 1  so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Term 2, n = 2 so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CEB415-5EF5-6E45-9E1A-76F1A6836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650" y="2366434"/>
            <a:ext cx="1536700" cy="533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B861E5-8104-6347-B27B-9EA82A858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169" y="3906040"/>
            <a:ext cx="1752600" cy="5969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5BE0CB-9D78-F34A-BBE3-57342017AA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3169" y="4472775"/>
            <a:ext cx="838200" cy="533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392E05-ADBB-FF45-AED5-997FF106F4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5437" y="5411650"/>
            <a:ext cx="17526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3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A12E-4E79-784D-953A-358A82DC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DA8AC-C52F-074A-9333-A29322D55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first four terms of the sequence: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B03A2E-0E8D-F34D-AD49-3895D382F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2305050"/>
            <a:ext cx="15240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87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474</Words>
  <Application>Microsoft Macintosh PowerPoint</Application>
  <PresentationFormat>Widescreen</PresentationFormat>
  <Paragraphs>101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Check up</vt:lpstr>
      <vt:lpstr>Check up 2</vt:lpstr>
      <vt:lpstr>Check up 4</vt:lpstr>
      <vt:lpstr>PowerPoint Presentation</vt:lpstr>
      <vt:lpstr>Chapter 11 Section 1</vt:lpstr>
      <vt:lpstr>review</vt:lpstr>
      <vt:lpstr>Definition</vt:lpstr>
      <vt:lpstr>Writing Terms of a Sequence from the General Form</vt:lpstr>
      <vt:lpstr>Try</vt:lpstr>
      <vt:lpstr>Factorial Notation</vt:lpstr>
      <vt:lpstr>Example</vt:lpstr>
      <vt:lpstr>Try</vt:lpstr>
      <vt:lpstr>Find the first four terms</vt:lpstr>
      <vt:lpstr>Summation Notation</vt:lpstr>
      <vt:lpstr>Summation Notation</vt:lpstr>
      <vt:lpstr>Example</vt:lpstr>
      <vt:lpstr>Expand and evaluate</vt:lpstr>
      <vt:lpstr>Write in Summation Notation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108</cp:revision>
  <dcterms:modified xsi:type="dcterms:W3CDTF">2019-11-23T01:35:37Z</dcterms:modified>
</cp:coreProperties>
</file>