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7" r:id="rId2"/>
    <p:sldId id="289" r:id="rId3"/>
    <p:sldId id="353" r:id="rId4"/>
    <p:sldId id="354" r:id="rId5"/>
    <p:sldId id="363" r:id="rId6"/>
    <p:sldId id="352" r:id="rId7"/>
    <p:sldId id="355" r:id="rId8"/>
    <p:sldId id="364" r:id="rId9"/>
    <p:sldId id="356" r:id="rId10"/>
    <p:sldId id="357" r:id="rId11"/>
    <p:sldId id="358" r:id="rId12"/>
    <p:sldId id="362" r:id="rId13"/>
    <p:sldId id="359" r:id="rId14"/>
    <p:sldId id="360" r:id="rId15"/>
    <p:sldId id="361" r:id="rId16"/>
    <p:sldId id="3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/>
    <p:restoredTop sz="94694"/>
  </p:normalViewPr>
  <p:slideViewPr>
    <p:cSldViewPr snapToGrid="0">
      <p:cViewPr varScale="1">
        <p:scale>
          <a:sx n="104" d="100"/>
          <a:sy n="104" d="100"/>
        </p:scale>
        <p:origin x="24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1.emf"/><Relationship Id="rId7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763B-388D-364C-98A2-CE4F851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10, Section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05C8A-0F50-E343-9588-F18F357B0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Distance and Midpoint Formulas; Circles</a:t>
            </a:r>
          </a:p>
          <a:p>
            <a:pPr marL="0" indent="0" algn="ctr">
              <a:buNone/>
            </a:pPr>
            <a:r>
              <a:rPr lang="en-US" dirty="0"/>
              <a:t>Page 758</a:t>
            </a:r>
          </a:p>
        </p:txBody>
      </p:sp>
    </p:spTree>
    <p:extLst>
      <p:ext uri="{BB962C8B-B14F-4D97-AF65-F5344CB8AC3E}">
        <p14:creationId xmlns:p14="http://schemas.microsoft.com/office/powerpoint/2010/main" val="27930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6C4A-3CBE-0247-8FCE-3A6F47572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742"/>
          </a:xfrm>
        </p:spPr>
        <p:txBody>
          <a:bodyPr/>
          <a:lstStyle/>
          <a:p>
            <a:pPr algn="ctr"/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83332-4FFD-194D-BC2C-4B173FD15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867"/>
            <a:ext cx="10515600" cy="5181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Center - point</a:t>
            </a:r>
          </a:p>
          <a:p>
            <a:pPr marL="0" indent="0">
              <a:buNone/>
            </a:pPr>
            <a:r>
              <a:rPr lang="en-US" dirty="0"/>
              <a:t>Radius – from center to circle</a:t>
            </a:r>
          </a:p>
          <a:p>
            <a:pPr marL="0" indent="0">
              <a:buNone/>
            </a:pPr>
            <a:r>
              <a:rPr lang="en-US" dirty="0"/>
              <a:t>Diameter  - endpoints on the circle passing through the center.</a:t>
            </a:r>
          </a:p>
          <a:p>
            <a:pPr marL="0" indent="0">
              <a:buNone/>
            </a:pPr>
            <a:r>
              <a:rPr lang="en-US" dirty="0"/>
              <a:t>		- length is 2 times the radius.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Standard</a:t>
            </a:r>
            <a:r>
              <a:rPr lang="en-US" dirty="0"/>
              <a:t> Form of the Equation of a circle: Center at (h, k), radius, 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General</a:t>
            </a:r>
            <a:r>
              <a:rPr lang="en-US" dirty="0"/>
              <a:t> Form of the Equation of a Circle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FE22BE-0461-4B41-8F31-A0195D0F8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367" y="4415370"/>
            <a:ext cx="2717800" cy="63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65E47A-CCB1-E048-8D44-BB217A941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1367" y="6040966"/>
            <a:ext cx="2959100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7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6F6D-047B-2941-AC8D-18FDE057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FD65A-84EC-764A-8B7C-88AE4F022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Write the standard form of the equation of a circle that has a center at (-2, 3) with a radius of 5.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 Use the formula:                                    where (h, k) = (-2, 3) </a:t>
            </a:r>
          </a:p>
          <a:p>
            <a:pPr marL="0" indent="0">
              <a:buNone/>
            </a:pPr>
            <a:r>
              <a:rPr lang="en-US" dirty="0"/>
              <a:t>r = 5</a:t>
            </a:r>
          </a:p>
          <a:p>
            <a:pPr marL="0" indent="0">
              <a:buNone/>
            </a:pPr>
            <a:r>
              <a:rPr lang="en-US" dirty="0"/>
              <a:t>Substitute: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B86929-247C-B942-BB7F-C55B4C736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696" y="3128437"/>
            <a:ext cx="2717800" cy="63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47B6A4-9055-1F44-95F9-E3068292D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050" y="4195233"/>
            <a:ext cx="2755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8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6C208-A846-AE48-A4F0-29288D44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4AA25-D1F5-9C4E-A4DF-000D6FFC7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center and radius of the circle that has the equation: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Relate the values with the formula:</a:t>
            </a:r>
          </a:p>
          <a:p>
            <a:pPr marL="0" indent="0">
              <a:buNone/>
            </a:pPr>
            <a:r>
              <a:rPr lang="en-US" dirty="0"/>
              <a:t>h = 3, k = - 4, r = 6 </a:t>
            </a:r>
          </a:p>
          <a:p>
            <a:pPr marL="0" indent="0">
              <a:buNone/>
            </a:pPr>
            <a:r>
              <a:rPr lang="en-US" dirty="0"/>
              <a:t>So the center is at (3, - 4) and the radius is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C0D947-A036-4D45-9369-BA5289C3D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817" y="2332567"/>
            <a:ext cx="2781300" cy="63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752383-9E56-D145-942E-B576277D2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768459"/>
            <a:ext cx="27178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639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2FC52-E5AE-7B49-B6D7-DFB33E5CD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16D1D-513B-2149-BA7B-BBE59AF0B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the equation of the circle:</a:t>
            </a:r>
          </a:p>
          <a:p>
            <a:pPr marL="0" indent="0">
              <a:buNone/>
            </a:pPr>
            <a:r>
              <a:rPr lang="en-US" dirty="0"/>
              <a:t>Rewrite in standard form. 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Solution:</a:t>
            </a:r>
          </a:p>
          <a:p>
            <a:pPr marL="0" indent="0">
              <a:buNone/>
            </a:pPr>
            <a:r>
              <a:rPr lang="en-US" dirty="0"/>
              <a:t>Complete the square.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3D746B-E91E-F44A-8DB7-F0DDC15C8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533" y="1825625"/>
            <a:ext cx="3098800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09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84B2-9A4E-5248-8A3A-7ED32580B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DCF07-645D-7342-BD92-4AC61613C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standard form of the equation of a circle that the endpoints of the diameter of a circle are (- 4, 1) and (2, 5).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6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AA7F3-E75B-8244-ACFB-94D2D69D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81D62-F3C5-944C-B277-909473127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896"/>
            <a:ext cx="10515600" cy="4592272"/>
          </a:xfrm>
        </p:spPr>
        <p:txBody>
          <a:bodyPr/>
          <a:lstStyle/>
          <a:p>
            <a:r>
              <a:rPr lang="en-US" dirty="0"/>
              <a:t>Find the distance between two points.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Find the midpoint of a line segment given the endpoints.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Given the center and radius of a circle, find the equation.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06E954-3824-584F-A8BC-9E3492D87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246" y="2118601"/>
            <a:ext cx="3771900" cy="800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3ACB4A-FFD9-B247-8A75-797FC8EE3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9690" y="3476022"/>
            <a:ext cx="2527300" cy="1104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E18B70-A482-D043-9183-DD0139082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2296" y="5186083"/>
            <a:ext cx="27178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683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8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2B21-5E79-BF43-941C-0154AAEA1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Distance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FEA6-FF45-E44A-817A-A3926D797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distance, d, between the points               and                in the rectangular coordinate system is: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325867-36A2-CF44-B0A7-E0AB33365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767" y="1740960"/>
            <a:ext cx="10414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3F4895-176A-534F-A9ED-88AC43B30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9833" y="1757893"/>
            <a:ext cx="10414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1957C9-19D3-B24C-B318-2CBE3A0A9F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317" y="2810139"/>
            <a:ext cx="37719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6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1EB02-9111-2748-AB2F-08489E333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FE52E-833F-FE4B-B867-CB3595DF9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distance between (-1, -3) and (2, 3).  Express the answer in simplified radical form.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With the formula,                                                   identify the four values needed.</a:t>
            </a:r>
          </a:p>
          <a:p>
            <a:pPr marL="0" indent="0">
              <a:buNone/>
            </a:pPr>
            <a:r>
              <a:rPr lang="en-US" dirty="0"/>
              <a:t>                  = (-1, 3) and               = (2, 3) </a:t>
            </a:r>
          </a:p>
          <a:p>
            <a:pPr marL="0" indent="0">
              <a:buNone/>
            </a:pPr>
            <a:r>
              <a:rPr lang="en-US" dirty="0"/>
              <a:t>Place into the formula and solve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F7FE5C-9F14-E743-9C06-A715CE73E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317" y="3499646"/>
            <a:ext cx="3771900" cy="800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CB33FB-68DF-764B-B9F7-77FBC8AA8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434" y="4551896"/>
            <a:ext cx="10414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3959C8-6E4F-D44D-917E-A402F402AB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7568" y="4570147"/>
            <a:ext cx="10414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6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1F7A-5DF0-3D43-A2F3-3ABD1E2AD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1458"/>
            <a:ext cx="10515600" cy="930009"/>
          </a:xfrm>
        </p:spPr>
        <p:txBody>
          <a:bodyPr/>
          <a:lstStyle/>
          <a:p>
            <a:r>
              <a:rPr lang="en-US" dirty="0"/>
              <a:t>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67160-4316-1A4E-9006-6B0D21034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157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Formula: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Values:               = (-1, -3) and               = (2, 3)</a:t>
            </a:r>
          </a:p>
          <a:p>
            <a:pPr marL="0" indent="0">
              <a:buNone/>
            </a:pPr>
            <a:r>
              <a:rPr lang="en-US" dirty="0"/>
              <a:t>So</a:t>
            </a:r>
            <a:br>
              <a:rPr lang="en-US" dirty="0"/>
            </a:br>
            <a:r>
              <a:rPr lang="en-US" dirty="0"/>
              <a:t> d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Simplify:  d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d =                   d =           units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0104C3-4049-924C-858A-3B84CE7B2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1216561"/>
            <a:ext cx="3771900" cy="800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0A0676-8220-7E40-8FBF-D3D6783A4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100" y="2401366"/>
            <a:ext cx="10414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5E9D28-C710-4E47-B20B-66D3A8FD0E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8098" y="2367500"/>
            <a:ext cx="1041400" cy="596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B300C70-050C-BD44-A21C-D3C4533483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1952" y="4374097"/>
            <a:ext cx="1206500" cy="520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061B99-CE7F-6142-B696-6139290A4F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3632" y="3116272"/>
            <a:ext cx="3530600" cy="863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4F8059-2CF3-6B4C-B9B2-C40CA533CE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5765" y="5322370"/>
            <a:ext cx="673100" cy="50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54332E5-C9E5-AB48-8068-4C8838EC66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68801" y="5297508"/>
            <a:ext cx="635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8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AD415-E1D2-6946-82CA-613BBBE7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7EC7D-D67F-634F-93E5-27F7EBF4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distance between the points (2, 3) and (14, 8).</a:t>
            </a:r>
          </a:p>
        </p:txBody>
      </p:sp>
    </p:spTree>
    <p:extLst>
      <p:ext uri="{BB962C8B-B14F-4D97-AF65-F5344CB8AC3E}">
        <p14:creationId xmlns:p14="http://schemas.microsoft.com/office/powerpoint/2010/main" val="33155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43C4-97B7-9346-A434-99CE144D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Midpoint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FEB3-1078-5F47-9B5C-C2AB09C45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line segment whose endpoints are               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coordinates of the segment’s midpoint are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437985-1DFE-5744-B57D-B192BF859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4505" y="1739126"/>
            <a:ext cx="10414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64EF23-54BA-544A-8C59-0C25D9800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416" y="1751483"/>
            <a:ext cx="10414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BB766B-8BBC-8B41-83F4-603F89D23A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150" y="3448844"/>
            <a:ext cx="25273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7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AED43-86E4-9441-945E-9D1D961FF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E4943-60B8-D248-811D-8CC5AF617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midpoint of a line segment with endpoints ( 1, - 6) and</a:t>
            </a:r>
          </a:p>
          <a:p>
            <a:pPr marL="0" indent="0">
              <a:buNone/>
            </a:pPr>
            <a:r>
              <a:rPr lang="en-US" dirty="0"/>
              <a:t> ( - 8, - 4)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 with the formula,                                 find the indicated values.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= (1, - 6) and               = (- 8 - 4)</a:t>
            </a:r>
          </a:p>
          <a:p>
            <a:pPr marL="0" indent="0">
              <a:buNone/>
            </a:pPr>
            <a:r>
              <a:rPr lang="en-US" dirty="0"/>
              <a:t>Place the values into the formula and simplify: </a:t>
            </a:r>
          </a:p>
          <a:p>
            <a:pPr marL="0" indent="0">
              <a:buNone/>
            </a:pPr>
            <a:r>
              <a:rPr lang="en-US" dirty="0"/>
              <a:t>So the midpoint is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A56B24-1A8F-7148-AEC0-B1BA32883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6216" y="3076311"/>
            <a:ext cx="2527300" cy="1104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BD458F-DD09-DE40-B044-435DC8791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967" y="4261644"/>
            <a:ext cx="10414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CB7145-F037-0F46-9D68-DDCD591169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5966" y="4303710"/>
            <a:ext cx="1041400" cy="596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E56E87-C8D3-6A41-B930-35277E2311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1967" y="4560094"/>
            <a:ext cx="3378200" cy="1257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7941FC8-9A8E-1143-B985-4761AADD50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0866" y="5285713"/>
            <a:ext cx="1206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5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7B202-C3D1-E44D-84CE-3908F8624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66280-9C41-7B4B-AF79-C2186EFDE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coordinates of the midpoint of a line segment that has endpoints at (- 4, -7) and (-1, -3)</a:t>
            </a:r>
          </a:p>
        </p:txBody>
      </p:sp>
    </p:spTree>
    <p:extLst>
      <p:ext uri="{BB962C8B-B14F-4D97-AF65-F5344CB8AC3E}">
        <p14:creationId xmlns:p14="http://schemas.microsoft.com/office/powerpoint/2010/main" val="98600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E21F5-D858-E746-BF64-7E2962D6F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Circles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E056-E922-BC47-A21F-73F9C431C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Definition: Set of all points in a plane that are equidistant from a fixed point, called the </a:t>
            </a:r>
            <a:r>
              <a:rPr lang="en-US" b="1" dirty="0"/>
              <a:t>center</a:t>
            </a:r>
            <a:r>
              <a:rPr lang="en-US" dirty="0"/>
              <a:t>.  The fixed distance from the circle’s center to any point on the circle is called the </a:t>
            </a:r>
            <a:r>
              <a:rPr lang="en-US" b="1" dirty="0"/>
              <a:t>radius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diameter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radius</a:t>
            </a:r>
          </a:p>
          <a:p>
            <a:pPr marL="0" indent="0">
              <a:buNone/>
            </a:pPr>
            <a:r>
              <a:rPr lang="en-US" dirty="0"/>
              <a:t>  center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F51AD17-03B8-854E-8A9A-B176A4324368}"/>
              </a:ext>
            </a:extLst>
          </p:cNvPr>
          <p:cNvSpPr/>
          <p:nvPr/>
        </p:nvSpPr>
        <p:spPr>
          <a:xfrm>
            <a:off x="2624667" y="3742267"/>
            <a:ext cx="2032000" cy="203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012496-6E1A-854E-AAD8-E04409B3F8F9}"/>
              </a:ext>
            </a:extLst>
          </p:cNvPr>
          <p:cNvCxnSpPr>
            <a:endCxn id="5" idx="5"/>
          </p:cNvCxnSpPr>
          <p:nvPr/>
        </p:nvCxnSpPr>
        <p:spPr>
          <a:xfrm>
            <a:off x="3606800" y="4741333"/>
            <a:ext cx="752287" cy="7353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EE0123-0747-9841-B9DE-75FC725F6282}"/>
              </a:ext>
            </a:extLst>
          </p:cNvPr>
          <p:cNvCxnSpPr/>
          <p:nvPr/>
        </p:nvCxnSpPr>
        <p:spPr>
          <a:xfrm flipV="1">
            <a:off x="4080933" y="4436533"/>
            <a:ext cx="1253067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0122D36-8062-8D4E-973B-1C243B58A80B}"/>
              </a:ext>
            </a:extLst>
          </p:cNvPr>
          <p:cNvCxnSpPr/>
          <p:nvPr/>
        </p:nvCxnSpPr>
        <p:spPr>
          <a:xfrm flipH="1">
            <a:off x="2269067" y="4741333"/>
            <a:ext cx="1134533" cy="1524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CD3B82-7F34-DD46-8012-9F20A341C8B5}"/>
              </a:ext>
            </a:extLst>
          </p:cNvPr>
          <p:cNvCxnSpPr/>
          <p:nvPr/>
        </p:nvCxnSpPr>
        <p:spPr>
          <a:xfrm flipH="1">
            <a:off x="3285067" y="3742267"/>
            <a:ext cx="592666" cy="20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62F1C33-1219-B243-89BC-B6443B3293D1}"/>
              </a:ext>
            </a:extLst>
          </p:cNvPr>
          <p:cNvCxnSpPr>
            <a:cxnSpLocks/>
          </p:cNvCxnSpPr>
          <p:nvPr/>
        </p:nvCxnSpPr>
        <p:spPr>
          <a:xfrm flipV="1">
            <a:off x="3810000" y="3877733"/>
            <a:ext cx="1524000" cy="30480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585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489</Words>
  <Application>Microsoft Macintosh PowerPoint</Application>
  <PresentationFormat>Widescreen</PresentationFormat>
  <Paragraphs>86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Chapter 10, Section 1</vt:lpstr>
      <vt:lpstr>The Distance Formula</vt:lpstr>
      <vt:lpstr>Example</vt:lpstr>
      <vt:lpstr>continue</vt:lpstr>
      <vt:lpstr>Your turn</vt:lpstr>
      <vt:lpstr>The Midpoint Formula</vt:lpstr>
      <vt:lpstr>Example</vt:lpstr>
      <vt:lpstr>Your turn</vt:lpstr>
      <vt:lpstr>Circles</vt:lpstr>
      <vt:lpstr>Vocabulary</vt:lpstr>
      <vt:lpstr>Example 1</vt:lpstr>
      <vt:lpstr>Example 2</vt:lpstr>
      <vt:lpstr>Example 3</vt:lpstr>
      <vt:lpstr>Problem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93</cp:revision>
  <dcterms:modified xsi:type="dcterms:W3CDTF">2019-09-14T22:46:40Z</dcterms:modified>
</cp:coreProperties>
</file>