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77"/>
  </p:notesMasterIdLst>
  <p:handoutMasterIdLst>
    <p:handoutMasterId r:id="rId78"/>
  </p:handoutMasterIdLst>
  <p:sldIdLst>
    <p:sldId id="324" r:id="rId3"/>
    <p:sldId id="257" r:id="rId4"/>
    <p:sldId id="306" r:id="rId5"/>
    <p:sldId id="258" r:id="rId6"/>
    <p:sldId id="259" r:id="rId7"/>
    <p:sldId id="260" r:id="rId8"/>
    <p:sldId id="262" r:id="rId9"/>
    <p:sldId id="325" r:id="rId10"/>
    <p:sldId id="263" r:id="rId11"/>
    <p:sldId id="264" r:id="rId12"/>
    <p:sldId id="265" r:id="rId13"/>
    <p:sldId id="261" r:id="rId14"/>
    <p:sldId id="266" r:id="rId15"/>
    <p:sldId id="267" r:id="rId16"/>
    <p:sldId id="308" r:id="rId17"/>
    <p:sldId id="268" r:id="rId18"/>
    <p:sldId id="309" r:id="rId19"/>
    <p:sldId id="310" r:id="rId20"/>
    <p:sldId id="311" r:id="rId21"/>
    <p:sldId id="269" r:id="rId22"/>
    <p:sldId id="270" r:id="rId23"/>
    <p:sldId id="326" r:id="rId24"/>
    <p:sldId id="271" r:id="rId25"/>
    <p:sldId id="327" r:id="rId26"/>
    <p:sldId id="336" r:id="rId27"/>
    <p:sldId id="312" r:id="rId28"/>
    <p:sldId id="273" r:id="rId29"/>
    <p:sldId id="274" r:id="rId30"/>
    <p:sldId id="330" r:id="rId31"/>
    <p:sldId id="275" r:id="rId32"/>
    <p:sldId id="276" r:id="rId33"/>
    <p:sldId id="277" r:id="rId34"/>
    <p:sldId id="278" r:id="rId35"/>
    <p:sldId id="279" r:id="rId36"/>
    <p:sldId id="280" r:id="rId37"/>
    <p:sldId id="313" r:id="rId38"/>
    <p:sldId id="281" r:id="rId39"/>
    <p:sldId id="331" r:id="rId40"/>
    <p:sldId id="282" r:id="rId41"/>
    <p:sldId id="283" r:id="rId42"/>
    <p:sldId id="284" r:id="rId43"/>
    <p:sldId id="332" r:id="rId44"/>
    <p:sldId id="285" r:id="rId45"/>
    <p:sldId id="286" r:id="rId46"/>
    <p:sldId id="333" r:id="rId47"/>
    <p:sldId id="334" r:id="rId48"/>
    <p:sldId id="290" r:id="rId49"/>
    <p:sldId id="289" r:id="rId50"/>
    <p:sldId id="291" r:id="rId51"/>
    <p:sldId id="292" r:id="rId52"/>
    <p:sldId id="293" r:id="rId53"/>
    <p:sldId id="294" r:id="rId54"/>
    <p:sldId id="338" r:id="rId55"/>
    <p:sldId id="296" r:id="rId56"/>
    <p:sldId id="335" r:id="rId57"/>
    <p:sldId id="337" r:id="rId58"/>
    <p:sldId id="297" r:id="rId59"/>
    <p:sldId id="298" r:id="rId60"/>
    <p:sldId id="299" r:id="rId61"/>
    <p:sldId id="300" r:id="rId62"/>
    <p:sldId id="301" r:id="rId63"/>
    <p:sldId id="302" r:id="rId64"/>
    <p:sldId id="303" r:id="rId65"/>
    <p:sldId id="304" r:id="rId66"/>
    <p:sldId id="305" r:id="rId67"/>
    <p:sldId id="318" r:id="rId68"/>
    <p:sldId id="317" r:id="rId69"/>
    <p:sldId id="316" r:id="rId70"/>
    <p:sldId id="315" r:id="rId71"/>
    <p:sldId id="314" r:id="rId72"/>
    <p:sldId id="319" r:id="rId73"/>
    <p:sldId id="320" r:id="rId74"/>
    <p:sldId id="321" r:id="rId75"/>
    <p:sldId id="323" r:id="rId76"/>
  </p:sldIdLst>
  <p:sldSz cx="9144000" cy="6858000" type="screen4x3"/>
  <p:notesSz cx="6858000" cy="9144000"/>
  <p:custDataLst>
    <p:tags r:id="rId79"/>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480">
          <p15:clr>
            <a:srgbClr val="A4A3A4"/>
          </p15:clr>
        </p15:guide>
        <p15:guide id="2" pos="7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90"/>
    <a:srgbClr val="3333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58729" autoAdjust="0"/>
    <p:restoredTop sz="86372" autoAdjust="0"/>
  </p:normalViewPr>
  <p:slideViewPr>
    <p:cSldViewPr snapToObjects="1">
      <p:cViewPr varScale="1">
        <p:scale>
          <a:sx n="42" d="100"/>
          <a:sy n="42" d="100"/>
        </p:scale>
        <p:origin x="54" y="648"/>
      </p:cViewPr>
      <p:guideLst>
        <p:guide orient="horz" pos="480"/>
        <p:guide pos="768"/>
      </p:guideLst>
    </p:cSldViewPr>
  </p:slideViewPr>
  <p:outlineViewPr>
    <p:cViewPr>
      <p:scale>
        <a:sx n="33" d="100"/>
        <a:sy n="33" d="100"/>
      </p:scale>
      <p:origin x="0" y="-4380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5" d="100"/>
          <a:sy n="55" d="100"/>
        </p:scale>
        <p:origin x="213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E3B32EAE-C9F1-46AC-ACDD-39F88931EBC8}" type="datetime1">
              <a:rPr lang="en-US" altLang="en-US"/>
              <a:pPr>
                <a:defRPr/>
              </a:pPr>
              <a:t>8/1/2018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79607B0-E22E-4871-BD01-04000313CD59}" type="slidenum">
              <a:rPr lang="en-US" altLang="en-US"/>
              <a:pPr>
                <a:defRPr/>
              </a:pPr>
              <a:t>‹#›</a:t>
            </a:fld>
            <a:endParaRPr lang="en-US" altLang="en-US"/>
          </a:p>
        </p:txBody>
      </p:sp>
    </p:spTree>
    <p:extLst>
      <p:ext uri="{BB962C8B-B14F-4D97-AF65-F5344CB8AC3E}">
        <p14:creationId xmlns:p14="http://schemas.microsoft.com/office/powerpoint/2010/main" val="2003169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37E98C79-F429-4C62-AA7E-E19AA3377EE1}" type="datetime1">
              <a:rPr lang="en-US" altLang="en-US"/>
              <a:pPr>
                <a:defRPr/>
              </a:pPr>
              <a:t>8/1/2018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63342E9-29CB-47CD-B65B-C4BF666DB94B}" type="slidenum">
              <a:rPr lang="en-US" altLang="en-US"/>
              <a:pPr>
                <a:defRPr/>
              </a:pPr>
              <a:t>‹#›</a:t>
            </a:fld>
            <a:endParaRPr lang="en-US" altLang="en-US"/>
          </a:p>
        </p:txBody>
      </p:sp>
    </p:spTree>
    <p:extLst>
      <p:ext uri="{BB962C8B-B14F-4D97-AF65-F5344CB8AC3E}">
        <p14:creationId xmlns:p14="http://schemas.microsoft.com/office/powerpoint/2010/main" val="261527115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85042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780DC91-5EF3-4CEE-A5AD-B993CA39474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8442E8-BD55-460D-AEF1-D86E83AF1878}" type="slidenum">
              <a:rPr lang="en-US" altLang="en-US"/>
              <a:pPr>
                <a:defRPr/>
              </a:pPr>
              <a:t>‹#›</a:t>
            </a:fld>
            <a:endParaRPr lang="en-US" altLang="en-US"/>
          </a:p>
        </p:txBody>
      </p:sp>
    </p:spTree>
    <p:extLst>
      <p:ext uri="{BB962C8B-B14F-4D97-AF65-F5344CB8AC3E}">
        <p14:creationId xmlns:p14="http://schemas.microsoft.com/office/powerpoint/2010/main" val="1497112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2442F6-406E-446F-9CAE-C8A3684F2A15}"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F0E4281-2945-484F-8A35-B990E63D923C}" type="slidenum">
              <a:rPr lang="en-US" altLang="en-US"/>
              <a:pPr>
                <a:defRPr/>
              </a:pPr>
              <a:t>‹#›</a:t>
            </a:fld>
            <a:endParaRPr lang="en-US" altLang="en-US"/>
          </a:p>
        </p:txBody>
      </p:sp>
    </p:spTree>
    <p:extLst>
      <p:ext uri="{BB962C8B-B14F-4D97-AF65-F5344CB8AC3E}">
        <p14:creationId xmlns:p14="http://schemas.microsoft.com/office/powerpoint/2010/main" val="130540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E674BB-013E-452E-8656-5277AC4F5D09}"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097BC0-4218-4FBE-A9D6-368DF66FDC92}" type="slidenum">
              <a:rPr lang="en-US" altLang="en-US"/>
              <a:pPr>
                <a:defRPr/>
              </a:pPr>
              <a:t>‹#›</a:t>
            </a:fld>
            <a:endParaRPr lang="en-US" altLang="en-US"/>
          </a:p>
        </p:txBody>
      </p:sp>
    </p:spTree>
    <p:extLst>
      <p:ext uri="{BB962C8B-B14F-4D97-AF65-F5344CB8AC3E}">
        <p14:creationId xmlns:p14="http://schemas.microsoft.com/office/powerpoint/2010/main" val="217369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C96BC67-15F2-4674-8524-C6B9BB72F8CE}"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E75687-87D2-419D-9AA8-697B9F2749A7}" type="slidenum">
              <a:rPr lang="en-US" altLang="en-US"/>
              <a:pPr>
                <a:defRPr/>
              </a:pPr>
              <a:t>‹#›</a:t>
            </a:fld>
            <a:endParaRPr lang="en-US" altLang="en-US"/>
          </a:p>
        </p:txBody>
      </p:sp>
    </p:spTree>
    <p:extLst>
      <p:ext uri="{BB962C8B-B14F-4D97-AF65-F5344CB8AC3E}">
        <p14:creationId xmlns:p14="http://schemas.microsoft.com/office/powerpoint/2010/main" val="2171137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10879B6-8ED8-4D44-9767-65D22E4D9CF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15705A-E964-460F-844B-EC1376154352}" type="slidenum">
              <a:rPr lang="en-US" altLang="en-US"/>
              <a:pPr>
                <a:defRPr/>
              </a:pPr>
              <a:t>‹#›</a:t>
            </a:fld>
            <a:endParaRPr lang="en-US" altLang="en-US"/>
          </a:p>
        </p:txBody>
      </p:sp>
    </p:spTree>
    <p:extLst>
      <p:ext uri="{BB962C8B-B14F-4D97-AF65-F5344CB8AC3E}">
        <p14:creationId xmlns:p14="http://schemas.microsoft.com/office/powerpoint/2010/main" val="171173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780DC91-5EF3-4CEE-A5AD-B993CA39474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8442E8-BD55-460D-AEF1-D86E83AF1878}" type="slidenum">
              <a:rPr lang="en-US" altLang="en-US"/>
              <a:pPr>
                <a:defRPr/>
              </a:pPr>
              <a:t>‹#›</a:t>
            </a:fld>
            <a:endParaRPr lang="en-US" altLang="en-US"/>
          </a:p>
        </p:txBody>
      </p:sp>
    </p:spTree>
    <p:extLst>
      <p:ext uri="{BB962C8B-B14F-4D97-AF65-F5344CB8AC3E}">
        <p14:creationId xmlns:p14="http://schemas.microsoft.com/office/powerpoint/2010/main" val="3955726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038600"/>
          </a:xfrm>
        </p:spPr>
        <p:txBody>
          <a:body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p>
            <a:pPr lvl="0"/>
            <a:endParaRPr lang="en-US" dirty="0"/>
          </a:p>
        </p:txBody>
      </p:sp>
      <p:sp>
        <p:nvSpPr>
          <p:cNvPr id="5" name="Content Placeholder 4">
            <a:extLst>
              <a:ext uri="{FF2B5EF4-FFF2-40B4-BE49-F238E27FC236}">
                <a16:creationId xmlns:a16="http://schemas.microsoft.com/office/drawing/2014/main" id="{95E5558B-9687-4623-B671-1418AE6F2748}"/>
              </a:ext>
            </a:extLst>
          </p:cNvPr>
          <p:cNvSpPr>
            <a:spLocks noGrp="1"/>
          </p:cNvSpPr>
          <p:nvPr>
            <p:ph sz="quarter" idx="11" hasCustomPrompt="1"/>
          </p:nvPr>
        </p:nvSpPr>
        <p:spPr>
          <a:xfrm>
            <a:off x="1219200" y="2743200"/>
            <a:ext cx="3124200" cy="533400"/>
          </a:xfrm>
        </p:spPr>
        <p:txBody>
          <a:bodyPr/>
          <a:lstStyle>
            <a:lvl1pPr>
              <a:defRPr/>
            </a:lvl1pPr>
          </a:lstStyle>
          <a:p>
            <a:pPr lvl="0"/>
            <a:r>
              <a:rPr lang="en-US" dirty="0" err="1"/>
              <a:t>avlevel</a:t>
            </a:r>
            <a:endParaRPr lang="en-US" dirty="0"/>
          </a:p>
        </p:txBody>
      </p:sp>
      <p:sp>
        <p:nvSpPr>
          <p:cNvPr id="8" name="Content Placeholder 4">
            <a:extLst>
              <a:ext uri="{FF2B5EF4-FFF2-40B4-BE49-F238E27FC236}">
                <a16:creationId xmlns:a16="http://schemas.microsoft.com/office/drawing/2014/main" id="{056800B9-D099-43E3-8AC7-B3E0138261BE}"/>
              </a:ext>
            </a:extLst>
          </p:cNvPr>
          <p:cNvSpPr>
            <a:spLocks noGrp="1"/>
          </p:cNvSpPr>
          <p:nvPr>
            <p:ph sz="quarter" idx="12" hasCustomPrompt="1"/>
          </p:nvPr>
        </p:nvSpPr>
        <p:spPr>
          <a:xfrm>
            <a:off x="1828800" y="3790666"/>
            <a:ext cx="3124200" cy="533400"/>
          </a:xfrm>
        </p:spPr>
        <p:txBody>
          <a:bodyPr/>
          <a:lstStyle>
            <a:lvl1pPr>
              <a:defRPr/>
            </a:lvl1pPr>
          </a:lstStyle>
          <a:p>
            <a:pPr lvl="0"/>
            <a:r>
              <a:rPr lang="en-US" dirty="0" err="1"/>
              <a:t>aavlevel</a:t>
            </a:r>
            <a:endParaRPr lang="en-US" dirty="0"/>
          </a:p>
        </p:txBody>
      </p:sp>
    </p:spTree>
    <p:extLst>
      <p:ext uri="{BB962C8B-B14F-4D97-AF65-F5344CB8AC3E}">
        <p14:creationId xmlns:p14="http://schemas.microsoft.com/office/powerpoint/2010/main" val="3399460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533400"/>
          </a:xfrm>
        </p:spPr>
        <p:txBody>
          <a:body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p>
            <a:pPr lvl="0"/>
            <a:endParaRPr lang="en-US" dirty="0"/>
          </a:p>
        </p:txBody>
      </p:sp>
      <p:sp>
        <p:nvSpPr>
          <p:cNvPr id="5" name="Content Placeholder 4">
            <a:extLst>
              <a:ext uri="{FF2B5EF4-FFF2-40B4-BE49-F238E27FC236}">
                <a16:creationId xmlns:a16="http://schemas.microsoft.com/office/drawing/2014/main" id="{18E3DD21-0ACC-465D-9B1A-3999E1C23BC1}"/>
              </a:ext>
            </a:extLst>
          </p:cNvPr>
          <p:cNvSpPr>
            <a:spLocks noGrp="1"/>
          </p:cNvSpPr>
          <p:nvPr>
            <p:ph sz="quarter" idx="11"/>
          </p:nvPr>
        </p:nvSpPr>
        <p:spPr>
          <a:xfrm>
            <a:off x="457200" y="2514600"/>
            <a:ext cx="2286000" cy="533400"/>
          </a:xfrm>
        </p:spPr>
        <p:txBody>
          <a:bodyPr/>
          <a:lstStyle/>
          <a:p>
            <a:pPr lvl="0"/>
            <a:endParaRPr lang="en-US" dirty="0"/>
          </a:p>
        </p:txBody>
      </p:sp>
      <p:sp>
        <p:nvSpPr>
          <p:cNvPr id="7" name="Content Placeholder 6">
            <a:extLst>
              <a:ext uri="{FF2B5EF4-FFF2-40B4-BE49-F238E27FC236}">
                <a16:creationId xmlns:a16="http://schemas.microsoft.com/office/drawing/2014/main" id="{EB9F259E-F1EA-4479-BD04-9387DFFC857A}"/>
              </a:ext>
            </a:extLst>
          </p:cNvPr>
          <p:cNvSpPr>
            <a:spLocks noGrp="1"/>
          </p:cNvSpPr>
          <p:nvPr>
            <p:ph sz="quarter" idx="12"/>
          </p:nvPr>
        </p:nvSpPr>
        <p:spPr>
          <a:xfrm>
            <a:off x="1371600" y="4267200"/>
            <a:ext cx="2590800" cy="457200"/>
          </a:xfrm>
        </p:spPr>
        <p:txBody>
          <a:bodyPr/>
          <a:lstStyle/>
          <a:p>
            <a:pPr lvl="0"/>
            <a:endParaRPr lang="en-US" dirty="0"/>
          </a:p>
        </p:txBody>
      </p:sp>
      <p:sp>
        <p:nvSpPr>
          <p:cNvPr id="9" name="Content Placeholder 8">
            <a:extLst>
              <a:ext uri="{FF2B5EF4-FFF2-40B4-BE49-F238E27FC236}">
                <a16:creationId xmlns:a16="http://schemas.microsoft.com/office/drawing/2014/main" id="{9E36F691-F5DE-4E59-90B5-096D0089C12F}"/>
              </a:ext>
            </a:extLst>
          </p:cNvPr>
          <p:cNvSpPr>
            <a:spLocks noGrp="1"/>
          </p:cNvSpPr>
          <p:nvPr>
            <p:ph sz="quarter" idx="13"/>
          </p:nvPr>
        </p:nvSpPr>
        <p:spPr>
          <a:xfrm>
            <a:off x="5791200" y="3276600"/>
            <a:ext cx="2362200" cy="609600"/>
          </a:xfrm>
        </p:spPr>
        <p:txBody>
          <a:bodyPr/>
          <a:lstStyle/>
          <a:p>
            <a:pPr lvl="0"/>
            <a:endParaRPr lang="en-US" dirty="0"/>
          </a:p>
        </p:txBody>
      </p:sp>
    </p:spTree>
    <p:extLst>
      <p:ext uri="{BB962C8B-B14F-4D97-AF65-F5344CB8AC3E}">
        <p14:creationId xmlns:p14="http://schemas.microsoft.com/office/powerpoint/2010/main" val="398597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685800"/>
          </a:xfrm>
        </p:spPr>
        <p:txBody>
          <a:body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p>
            <a:pPr lvl="0"/>
            <a:endParaRPr lang="en-US" dirty="0"/>
          </a:p>
        </p:txBody>
      </p:sp>
      <p:sp>
        <p:nvSpPr>
          <p:cNvPr id="5" name="Table Placeholder 4">
            <a:extLst>
              <a:ext uri="{FF2B5EF4-FFF2-40B4-BE49-F238E27FC236}">
                <a16:creationId xmlns:a16="http://schemas.microsoft.com/office/drawing/2014/main" id="{C1CB8359-D69C-4CC2-B46C-C871A8729905}"/>
              </a:ext>
            </a:extLst>
          </p:cNvPr>
          <p:cNvSpPr>
            <a:spLocks noGrp="1"/>
          </p:cNvSpPr>
          <p:nvPr>
            <p:ph type="tbl" sz="quarter" idx="11"/>
          </p:nvPr>
        </p:nvSpPr>
        <p:spPr>
          <a:xfrm>
            <a:off x="457200" y="2590800"/>
            <a:ext cx="8229600" cy="2590800"/>
          </a:xfrm>
        </p:spPr>
        <p:txBody>
          <a:bodyPr/>
          <a:lstStyle>
            <a:lvl1pPr marL="0" indent="0">
              <a:buNone/>
              <a:defRPr/>
            </a:lvl1pPr>
          </a:lstStyle>
          <a:p>
            <a:endParaRPr lang="en-US" dirty="0"/>
          </a:p>
        </p:txBody>
      </p:sp>
    </p:spTree>
    <p:extLst>
      <p:ext uri="{BB962C8B-B14F-4D97-AF65-F5344CB8AC3E}">
        <p14:creationId xmlns:p14="http://schemas.microsoft.com/office/powerpoint/2010/main" val="153395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12AD638-7B8B-434A-9924-1314922E5EB3}"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B7AB72-6E16-433C-9F49-C00798BDB45F}" type="slidenum">
              <a:rPr lang="en-US" altLang="en-US"/>
              <a:pPr>
                <a:defRPr/>
              </a:pPr>
              <a:t>‹#›</a:t>
            </a:fld>
            <a:endParaRPr lang="en-US" altLang="en-US"/>
          </a:p>
        </p:txBody>
      </p:sp>
    </p:spTree>
    <p:extLst>
      <p:ext uri="{BB962C8B-B14F-4D97-AF65-F5344CB8AC3E}">
        <p14:creationId xmlns:p14="http://schemas.microsoft.com/office/powerpoint/2010/main" val="1710029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979E6B7-06F8-401D-9875-BD41B590EDD1}"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C375D38-86AB-4423-A3D1-E6ED8A19BB30}" type="slidenum">
              <a:rPr lang="en-US" altLang="en-US"/>
              <a:pPr>
                <a:defRPr/>
              </a:pPr>
              <a:t>‹#›</a:t>
            </a:fld>
            <a:endParaRPr lang="en-US" altLang="en-US"/>
          </a:p>
        </p:txBody>
      </p:sp>
    </p:spTree>
    <p:extLst>
      <p:ext uri="{BB962C8B-B14F-4D97-AF65-F5344CB8AC3E}">
        <p14:creationId xmlns:p14="http://schemas.microsoft.com/office/powerpoint/2010/main" val="81483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038600"/>
          </a:xfrm>
        </p:spPr>
        <p:txBody>
          <a:body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p>
            <a:pPr lvl="0"/>
            <a:endParaRPr lang="en-US" dirty="0"/>
          </a:p>
        </p:txBody>
      </p:sp>
      <p:sp>
        <p:nvSpPr>
          <p:cNvPr id="5" name="Content Placeholder 4">
            <a:extLst>
              <a:ext uri="{FF2B5EF4-FFF2-40B4-BE49-F238E27FC236}">
                <a16:creationId xmlns:a16="http://schemas.microsoft.com/office/drawing/2014/main" id="{EE4BC1D6-4FB9-479A-9A6C-AECF240F68BF}"/>
              </a:ext>
            </a:extLst>
          </p:cNvPr>
          <p:cNvSpPr>
            <a:spLocks noGrp="1"/>
          </p:cNvSpPr>
          <p:nvPr>
            <p:ph sz="quarter" idx="11"/>
          </p:nvPr>
        </p:nvSpPr>
        <p:spPr>
          <a:xfrm>
            <a:off x="762000" y="3276600"/>
            <a:ext cx="38862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1ABB5450-594A-487B-A6B6-FFF9321D5622}"/>
              </a:ext>
            </a:extLst>
          </p:cNvPr>
          <p:cNvSpPr>
            <a:spLocks noGrp="1"/>
          </p:cNvSpPr>
          <p:nvPr>
            <p:ph sz="quarter" idx="12"/>
          </p:nvPr>
        </p:nvSpPr>
        <p:spPr>
          <a:xfrm>
            <a:off x="609600" y="609600"/>
            <a:ext cx="1447800" cy="990600"/>
          </a:xfrm>
        </p:spPr>
        <p:txBody>
          <a:bodyPr/>
          <a:lstStyle/>
          <a:p>
            <a:pPr lvl="0"/>
            <a:endParaRPr lang="en-GB" dirty="0"/>
          </a:p>
        </p:txBody>
      </p:sp>
      <p:sp>
        <p:nvSpPr>
          <p:cNvPr id="8" name="Content Placeholder 7">
            <a:extLst>
              <a:ext uri="{FF2B5EF4-FFF2-40B4-BE49-F238E27FC236}">
                <a16:creationId xmlns:a16="http://schemas.microsoft.com/office/drawing/2014/main" id="{731DB069-33E5-4C0B-AB36-C2853A8273E7}"/>
              </a:ext>
            </a:extLst>
          </p:cNvPr>
          <p:cNvSpPr>
            <a:spLocks noGrp="1"/>
          </p:cNvSpPr>
          <p:nvPr>
            <p:ph sz="quarter" idx="13"/>
          </p:nvPr>
        </p:nvSpPr>
        <p:spPr>
          <a:xfrm>
            <a:off x="2286000" y="457200"/>
            <a:ext cx="381000" cy="152400"/>
          </a:xfrm>
        </p:spPr>
        <p:txBody>
          <a:bodyPr/>
          <a:lstStyle/>
          <a:p>
            <a:pPr lvl="0"/>
            <a:endParaRPr lang="en-GB" dirty="0"/>
          </a:p>
        </p:txBody>
      </p:sp>
      <p:sp>
        <p:nvSpPr>
          <p:cNvPr id="10" name="Content Placeholder 9">
            <a:extLst>
              <a:ext uri="{FF2B5EF4-FFF2-40B4-BE49-F238E27FC236}">
                <a16:creationId xmlns:a16="http://schemas.microsoft.com/office/drawing/2014/main" id="{6312A502-2FA8-4D6D-B2AE-7D67D2ABB81B}"/>
              </a:ext>
            </a:extLst>
          </p:cNvPr>
          <p:cNvSpPr>
            <a:spLocks noGrp="1"/>
          </p:cNvSpPr>
          <p:nvPr>
            <p:ph sz="quarter" idx="14"/>
          </p:nvPr>
        </p:nvSpPr>
        <p:spPr>
          <a:xfrm>
            <a:off x="1524000" y="2895600"/>
            <a:ext cx="914400" cy="914400"/>
          </a:xfrm>
        </p:spPr>
        <p:txBody>
          <a:bodyPr/>
          <a:lstStyle/>
          <a:p>
            <a:pPr lvl="0"/>
            <a:endParaRPr lang="en-GB" dirty="0"/>
          </a:p>
        </p:txBody>
      </p:sp>
      <p:sp>
        <p:nvSpPr>
          <p:cNvPr id="13" name="Content Placeholder 12">
            <a:extLst>
              <a:ext uri="{FF2B5EF4-FFF2-40B4-BE49-F238E27FC236}">
                <a16:creationId xmlns:a16="http://schemas.microsoft.com/office/drawing/2014/main" id="{20065321-207A-48B6-B77F-D7D047B68CDA}"/>
              </a:ext>
            </a:extLst>
          </p:cNvPr>
          <p:cNvSpPr>
            <a:spLocks noGrp="1"/>
          </p:cNvSpPr>
          <p:nvPr>
            <p:ph sz="quarter" idx="15"/>
          </p:nvPr>
        </p:nvSpPr>
        <p:spPr>
          <a:xfrm>
            <a:off x="1524000" y="762000"/>
            <a:ext cx="685800" cy="304800"/>
          </a:xfrm>
        </p:spPr>
        <p:txBody>
          <a:bodyPr/>
          <a:lstStyle/>
          <a:p>
            <a:pPr lvl="0"/>
            <a:endParaRPr lang="en-GB" dirty="0"/>
          </a:p>
        </p:txBody>
      </p:sp>
      <p:sp>
        <p:nvSpPr>
          <p:cNvPr id="16" name="Content Placeholder 15">
            <a:extLst>
              <a:ext uri="{FF2B5EF4-FFF2-40B4-BE49-F238E27FC236}">
                <a16:creationId xmlns:a16="http://schemas.microsoft.com/office/drawing/2014/main" id="{C34D10A1-B7E1-4A05-8EAA-4FC7D1B7EE44}"/>
              </a:ext>
            </a:extLst>
          </p:cNvPr>
          <p:cNvSpPr>
            <a:spLocks noGrp="1"/>
          </p:cNvSpPr>
          <p:nvPr>
            <p:ph sz="quarter" idx="16"/>
          </p:nvPr>
        </p:nvSpPr>
        <p:spPr>
          <a:xfrm>
            <a:off x="1371600" y="4800600"/>
            <a:ext cx="152400" cy="76200"/>
          </a:xfrm>
        </p:spPr>
        <p:txBody>
          <a:bodyPr/>
          <a:lstStyle/>
          <a:p>
            <a:pPr lvl="0"/>
            <a:endParaRPr lang="en-GB" dirty="0"/>
          </a:p>
        </p:txBody>
      </p:sp>
      <p:sp>
        <p:nvSpPr>
          <p:cNvPr id="18" name="Content Placeholder 17">
            <a:extLst>
              <a:ext uri="{FF2B5EF4-FFF2-40B4-BE49-F238E27FC236}">
                <a16:creationId xmlns:a16="http://schemas.microsoft.com/office/drawing/2014/main" id="{7347A65B-3C44-4007-9FB0-CD80A6F3CB52}"/>
              </a:ext>
            </a:extLst>
          </p:cNvPr>
          <p:cNvSpPr>
            <a:spLocks noGrp="1"/>
          </p:cNvSpPr>
          <p:nvPr>
            <p:ph sz="quarter" idx="17"/>
          </p:nvPr>
        </p:nvSpPr>
        <p:spPr>
          <a:xfrm>
            <a:off x="3657600" y="914400"/>
            <a:ext cx="46038" cy="76200"/>
          </a:xfrm>
        </p:spPr>
        <p:txBody>
          <a:bodyPr/>
          <a:lstStyle/>
          <a:p>
            <a:pPr lvl="0"/>
            <a:endParaRPr lang="en-GB" dirty="0"/>
          </a:p>
        </p:txBody>
      </p:sp>
      <p:sp>
        <p:nvSpPr>
          <p:cNvPr id="20" name="Content Placeholder 19">
            <a:extLst>
              <a:ext uri="{FF2B5EF4-FFF2-40B4-BE49-F238E27FC236}">
                <a16:creationId xmlns:a16="http://schemas.microsoft.com/office/drawing/2014/main" id="{3D998BF8-5AC9-4DC1-A218-A39DABFB6665}"/>
              </a:ext>
            </a:extLst>
          </p:cNvPr>
          <p:cNvSpPr>
            <a:spLocks noGrp="1"/>
          </p:cNvSpPr>
          <p:nvPr>
            <p:ph sz="quarter" idx="18"/>
          </p:nvPr>
        </p:nvSpPr>
        <p:spPr>
          <a:xfrm>
            <a:off x="6781800" y="2057400"/>
            <a:ext cx="914400" cy="914400"/>
          </a:xfrm>
        </p:spPr>
        <p:txBody>
          <a:bodyPr/>
          <a:lstStyle/>
          <a:p>
            <a:pPr lvl="0"/>
            <a:endParaRPr lang="en-GB" dirty="0"/>
          </a:p>
        </p:txBody>
      </p:sp>
      <p:sp>
        <p:nvSpPr>
          <p:cNvPr id="22" name="Content Placeholder 21">
            <a:extLst>
              <a:ext uri="{FF2B5EF4-FFF2-40B4-BE49-F238E27FC236}">
                <a16:creationId xmlns:a16="http://schemas.microsoft.com/office/drawing/2014/main" id="{7CC96D49-1587-4658-ADCF-C8C145DAB79C}"/>
              </a:ext>
            </a:extLst>
          </p:cNvPr>
          <p:cNvSpPr>
            <a:spLocks noGrp="1"/>
          </p:cNvSpPr>
          <p:nvPr>
            <p:ph sz="quarter" idx="19"/>
          </p:nvPr>
        </p:nvSpPr>
        <p:spPr>
          <a:xfrm>
            <a:off x="3200400" y="4572000"/>
            <a:ext cx="914400" cy="914400"/>
          </a:xfrm>
        </p:spPr>
        <p:txBody>
          <a:bodyPr/>
          <a:lstStyle/>
          <a:p>
            <a:pPr lvl="0"/>
            <a:endParaRPr lang="en-GB" dirty="0"/>
          </a:p>
        </p:txBody>
      </p:sp>
      <p:sp>
        <p:nvSpPr>
          <p:cNvPr id="24" name="Content Placeholder 23">
            <a:extLst>
              <a:ext uri="{FF2B5EF4-FFF2-40B4-BE49-F238E27FC236}">
                <a16:creationId xmlns:a16="http://schemas.microsoft.com/office/drawing/2014/main" id="{FCFD3B1F-0D58-4BF2-8BBA-1DBD10A942A6}"/>
              </a:ext>
            </a:extLst>
          </p:cNvPr>
          <p:cNvSpPr>
            <a:spLocks noGrp="1"/>
          </p:cNvSpPr>
          <p:nvPr>
            <p:ph sz="quarter" idx="20"/>
          </p:nvPr>
        </p:nvSpPr>
        <p:spPr>
          <a:xfrm>
            <a:off x="5791200" y="4800600"/>
            <a:ext cx="914400" cy="914400"/>
          </a:xfrm>
        </p:spPr>
        <p:txBody>
          <a:bodyPr/>
          <a:lstStyle/>
          <a:p>
            <a:pPr lvl="0"/>
            <a:endParaRPr lang="en-GB" dirty="0"/>
          </a:p>
        </p:txBody>
      </p:sp>
      <p:sp>
        <p:nvSpPr>
          <p:cNvPr id="26" name="Text Placeholder 25">
            <a:extLst>
              <a:ext uri="{FF2B5EF4-FFF2-40B4-BE49-F238E27FC236}">
                <a16:creationId xmlns:a16="http://schemas.microsoft.com/office/drawing/2014/main" id="{01635050-3311-4433-99E1-E1AA6B66B41D}"/>
              </a:ext>
            </a:extLst>
          </p:cNvPr>
          <p:cNvSpPr>
            <a:spLocks noGrp="1"/>
          </p:cNvSpPr>
          <p:nvPr>
            <p:ph type="body" sz="quarter" idx="21"/>
          </p:nvPr>
        </p:nvSpPr>
        <p:spPr>
          <a:xfrm>
            <a:off x="457200" y="609600"/>
            <a:ext cx="1600200" cy="990600"/>
          </a:xfrm>
        </p:spPr>
        <p:txBody>
          <a:bodyPr/>
          <a:lstStyle/>
          <a:p>
            <a:pPr lvl="0"/>
            <a:endParaRPr lang="en-GB" dirty="0"/>
          </a:p>
        </p:txBody>
      </p:sp>
      <p:sp>
        <p:nvSpPr>
          <p:cNvPr id="28" name="Text Placeholder 27">
            <a:extLst>
              <a:ext uri="{FF2B5EF4-FFF2-40B4-BE49-F238E27FC236}">
                <a16:creationId xmlns:a16="http://schemas.microsoft.com/office/drawing/2014/main" id="{84578759-B67C-468A-83F3-79615648CAB4}"/>
              </a:ext>
            </a:extLst>
          </p:cNvPr>
          <p:cNvSpPr>
            <a:spLocks noGrp="1"/>
          </p:cNvSpPr>
          <p:nvPr>
            <p:ph type="body" sz="quarter" idx="22"/>
          </p:nvPr>
        </p:nvSpPr>
        <p:spPr>
          <a:xfrm>
            <a:off x="2819400" y="609600"/>
            <a:ext cx="1524000" cy="808038"/>
          </a:xfrm>
        </p:spPr>
        <p:txBody>
          <a:bodyPr/>
          <a:lstStyle/>
          <a:p>
            <a:pPr lvl="0"/>
            <a:endParaRPr lang="en-GB" dirty="0"/>
          </a:p>
        </p:txBody>
      </p:sp>
      <p:sp>
        <p:nvSpPr>
          <p:cNvPr id="30" name="Text Placeholder 29">
            <a:extLst>
              <a:ext uri="{FF2B5EF4-FFF2-40B4-BE49-F238E27FC236}">
                <a16:creationId xmlns:a16="http://schemas.microsoft.com/office/drawing/2014/main" id="{724B0ABC-8FF7-4DBD-90BC-0E8D0F588AC6}"/>
              </a:ext>
            </a:extLst>
          </p:cNvPr>
          <p:cNvSpPr>
            <a:spLocks noGrp="1"/>
          </p:cNvSpPr>
          <p:nvPr>
            <p:ph type="body" sz="quarter" idx="23"/>
          </p:nvPr>
        </p:nvSpPr>
        <p:spPr>
          <a:xfrm>
            <a:off x="4724400" y="427038"/>
            <a:ext cx="685800" cy="487362"/>
          </a:xfrm>
        </p:spPr>
        <p:txBody>
          <a:bodyPr/>
          <a:lstStyle/>
          <a:p>
            <a:pPr lvl="0"/>
            <a:endParaRPr lang="en-GB" dirty="0"/>
          </a:p>
        </p:txBody>
      </p:sp>
      <p:sp>
        <p:nvSpPr>
          <p:cNvPr id="32" name="Text Placeholder 31">
            <a:extLst>
              <a:ext uri="{FF2B5EF4-FFF2-40B4-BE49-F238E27FC236}">
                <a16:creationId xmlns:a16="http://schemas.microsoft.com/office/drawing/2014/main" id="{D2666605-593E-4289-98D0-AA74E3BE5F9C}"/>
              </a:ext>
            </a:extLst>
          </p:cNvPr>
          <p:cNvSpPr>
            <a:spLocks noGrp="1"/>
          </p:cNvSpPr>
          <p:nvPr>
            <p:ph type="body" sz="quarter" idx="24"/>
          </p:nvPr>
        </p:nvSpPr>
        <p:spPr>
          <a:xfrm>
            <a:off x="5105400" y="1752600"/>
            <a:ext cx="1447800" cy="990600"/>
          </a:xfrm>
        </p:spPr>
        <p:txBody>
          <a:bodyPr/>
          <a:lstStyle/>
          <a:p>
            <a:pPr lvl="0"/>
            <a:endParaRPr lang="en-GB" dirty="0"/>
          </a:p>
        </p:txBody>
      </p:sp>
      <p:sp>
        <p:nvSpPr>
          <p:cNvPr id="34" name="Text Placeholder 33">
            <a:extLst>
              <a:ext uri="{FF2B5EF4-FFF2-40B4-BE49-F238E27FC236}">
                <a16:creationId xmlns:a16="http://schemas.microsoft.com/office/drawing/2014/main" id="{670A0994-BF56-477F-B44D-FA004DFE38D7}"/>
              </a:ext>
            </a:extLst>
          </p:cNvPr>
          <p:cNvSpPr>
            <a:spLocks noGrp="1"/>
          </p:cNvSpPr>
          <p:nvPr>
            <p:ph type="body" sz="quarter" idx="25"/>
          </p:nvPr>
        </p:nvSpPr>
        <p:spPr>
          <a:xfrm>
            <a:off x="762000" y="609600"/>
            <a:ext cx="1676400" cy="990600"/>
          </a:xfrm>
        </p:spPr>
        <p:txBody>
          <a:bodyPr/>
          <a:lstStyle/>
          <a:p>
            <a:pPr lvl="0"/>
            <a:endParaRPr lang="en-GB" dirty="0"/>
          </a:p>
        </p:txBody>
      </p:sp>
      <p:sp>
        <p:nvSpPr>
          <p:cNvPr id="36" name="Text Placeholder 35">
            <a:extLst>
              <a:ext uri="{FF2B5EF4-FFF2-40B4-BE49-F238E27FC236}">
                <a16:creationId xmlns:a16="http://schemas.microsoft.com/office/drawing/2014/main" id="{C9CBC56F-73E1-47B5-8CFD-54C880E40207}"/>
              </a:ext>
            </a:extLst>
          </p:cNvPr>
          <p:cNvSpPr>
            <a:spLocks noGrp="1"/>
          </p:cNvSpPr>
          <p:nvPr>
            <p:ph type="body" sz="quarter" idx="26"/>
          </p:nvPr>
        </p:nvSpPr>
        <p:spPr>
          <a:xfrm>
            <a:off x="3200400" y="609600"/>
            <a:ext cx="1143000" cy="990600"/>
          </a:xfrm>
        </p:spPr>
        <p:txBody>
          <a:bodyPr/>
          <a:lstStyle/>
          <a:p>
            <a:pPr lvl="0"/>
            <a:endParaRPr lang="en-GB" dirty="0"/>
          </a:p>
        </p:txBody>
      </p:sp>
      <p:sp>
        <p:nvSpPr>
          <p:cNvPr id="38" name="Text Placeholder 37">
            <a:extLst>
              <a:ext uri="{FF2B5EF4-FFF2-40B4-BE49-F238E27FC236}">
                <a16:creationId xmlns:a16="http://schemas.microsoft.com/office/drawing/2014/main" id="{4B790A88-F240-4494-BC7E-B262B59E18BF}"/>
              </a:ext>
            </a:extLst>
          </p:cNvPr>
          <p:cNvSpPr>
            <a:spLocks noGrp="1"/>
          </p:cNvSpPr>
          <p:nvPr>
            <p:ph type="body" sz="quarter" idx="27"/>
          </p:nvPr>
        </p:nvSpPr>
        <p:spPr>
          <a:xfrm>
            <a:off x="914400" y="3276600"/>
            <a:ext cx="1295400" cy="990600"/>
          </a:xfrm>
        </p:spPr>
        <p:txBody>
          <a:bodyPr/>
          <a:lstStyle/>
          <a:p>
            <a:pPr lvl="0"/>
            <a:endParaRPr lang="en-GB" dirty="0"/>
          </a:p>
        </p:txBody>
      </p:sp>
      <p:sp>
        <p:nvSpPr>
          <p:cNvPr id="40" name="Text Placeholder 39">
            <a:extLst>
              <a:ext uri="{FF2B5EF4-FFF2-40B4-BE49-F238E27FC236}">
                <a16:creationId xmlns:a16="http://schemas.microsoft.com/office/drawing/2014/main" id="{95107E1E-90B6-4598-87C2-84FCE994CC00}"/>
              </a:ext>
            </a:extLst>
          </p:cNvPr>
          <p:cNvSpPr>
            <a:spLocks noGrp="1"/>
          </p:cNvSpPr>
          <p:nvPr>
            <p:ph type="body" sz="quarter" idx="28"/>
          </p:nvPr>
        </p:nvSpPr>
        <p:spPr>
          <a:xfrm>
            <a:off x="4724400" y="990600"/>
            <a:ext cx="1600200" cy="990600"/>
          </a:xfrm>
        </p:spPr>
        <p:txBody>
          <a:bodyPr/>
          <a:lstStyle/>
          <a:p>
            <a:pPr lvl="0"/>
            <a:endParaRPr lang="en-GB" dirty="0"/>
          </a:p>
        </p:txBody>
      </p:sp>
      <p:sp>
        <p:nvSpPr>
          <p:cNvPr id="42" name="Text Placeholder 41">
            <a:extLst>
              <a:ext uri="{FF2B5EF4-FFF2-40B4-BE49-F238E27FC236}">
                <a16:creationId xmlns:a16="http://schemas.microsoft.com/office/drawing/2014/main" id="{64476714-EA04-41FE-B8AA-5312E2C21A9C}"/>
              </a:ext>
            </a:extLst>
          </p:cNvPr>
          <p:cNvSpPr>
            <a:spLocks noGrp="1"/>
          </p:cNvSpPr>
          <p:nvPr>
            <p:ph type="body" sz="quarter" idx="29"/>
          </p:nvPr>
        </p:nvSpPr>
        <p:spPr>
          <a:xfrm>
            <a:off x="4648200" y="2895600"/>
            <a:ext cx="228600" cy="228600"/>
          </a:xfrm>
        </p:spPr>
        <p:txBody>
          <a:bodyPr/>
          <a:lstStyle/>
          <a:p>
            <a:pPr lvl="0"/>
            <a:endParaRPr lang="en-GB" dirty="0"/>
          </a:p>
        </p:txBody>
      </p:sp>
      <p:sp>
        <p:nvSpPr>
          <p:cNvPr id="44" name="Text Placeholder 43">
            <a:extLst>
              <a:ext uri="{FF2B5EF4-FFF2-40B4-BE49-F238E27FC236}">
                <a16:creationId xmlns:a16="http://schemas.microsoft.com/office/drawing/2014/main" id="{7DF8FF26-F5D9-422A-910B-C06075EE7541}"/>
              </a:ext>
            </a:extLst>
          </p:cNvPr>
          <p:cNvSpPr>
            <a:spLocks noGrp="1"/>
          </p:cNvSpPr>
          <p:nvPr>
            <p:ph type="body" sz="quarter" idx="30"/>
          </p:nvPr>
        </p:nvSpPr>
        <p:spPr>
          <a:xfrm>
            <a:off x="914400" y="609600"/>
            <a:ext cx="609600" cy="457200"/>
          </a:xfrm>
        </p:spPr>
        <p:txBody>
          <a:bodyPr/>
          <a:lstStyle/>
          <a:p>
            <a:pPr lvl="0"/>
            <a:endParaRPr lang="en-GB" dirty="0"/>
          </a:p>
        </p:txBody>
      </p:sp>
      <p:sp>
        <p:nvSpPr>
          <p:cNvPr id="46" name="Text Placeholder 45">
            <a:extLst>
              <a:ext uri="{FF2B5EF4-FFF2-40B4-BE49-F238E27FC236}">
                <a16:creationId xmlns:a16="http://schemas.microsoft.com/office/drawing/2014/main" id="{0AA9753F-4C9A-427A-A5CD-3F0D88F7E7EC}"/>
              </a:ext>
            </a:extLst>
          </p:cNvPr>
          <p:cNvSpPr>
            <a:spLocks noGrp="1"/>
          </p:cNvSpPr>
          <p:nvPr>
            <p:ph type="body" sz="quarter" idx="31"/>
          </p:nvPr>
        </p:nvSpPr>
        <p:spPr>
          <a:xfrm>
            <a:off x="2819400" y="762000"/>
            <a:ext cx="381000" cy="304800"/>
          </a:xfrm>
        </p:spPr>
        <p:txBody>
          <a:bodyPr/>
          <a:lstStyle/>
          <a:p>
            <a:pPr lvl="0"/>
            <a:endParaRPr lang="en-GB" dirty="0"/>
          </a:p>
        </p:txBody>
      </p:sp>
      <p:sp>
        <p:nvSpPr>
          <p:cNvPr id="48" name="Text Placeholder 47">
            <a:extLst>
              <a:ext uri="{FF2B5EF4-FFF2-40B4-BE49-F238E27FC236}">
                <a16:creationId xmlns:a16="http://schemas.microsoft.com/office/drawing/2014/main" id="{800034D6-C1E9-46B4-B4B6-ACE239374E67}"/>
              </a:ext>
            </a:extLst>
          </p:cNvPr>
          <p:cNvSpPr>
            <a:spLocks noGrp="1"/>
          </p:cNvSpPr>
          <p:nvPr>
            <p:ph type="body" sz="quarter" idx="32"/>
          </p:nvPr>
        </p:nvSpPr>
        <p:spPr>
          <a:xfrm>
            <a:off x="5410200" y="1600200"/>
            <a:ext cx="914400" cy="914400"/>
          </a:xfrm>
        </p:spPr>
        <p:txBody>
          <a:bodyPr/>
          <a:lstStyle/>
          <a:p>
            <a:pPr lvl="0"/>
            <a:endParaRPr lang="en-GB" dirty="0"/>
          </a:p>
        </p:txBody>
      </p:sp>
      <p:sp>
        <p:nvSpPr>
          <p:cNvPr id="50" name="Text Placeholder 49">
            <a:extLst>
              <a:ext uri="{FF2B5EF4-FFF2-40B4-BE49-F238E27FC236}">
                <a16:creationId xmlns:a16="http://schemas.microsoft.com/office/drawing/2014/main" id="{8EFABBF9-417B-430D-9D84-97514C9F9B52}"/>
              </a:ext>
            </a:extLst>
          </p:cNvPr>
          <p:cNvSpPr>
            <a:spLocks noGrp="1"/>
          </p:cNvSpPr>
          <p:nvPr>
            <p:ph type="body" sz="quarter" idx="33"/>
          </p:nvPr>
        </p:nvSpPr>
        <p:spPr>
          <a:xfrm>
            <a:off x="5181600" y="3962400"/>
            <a:ext cx="914400" cy="914400"/>
          </a:xfrm>
        </p:spPr>
        <p:txBody>
          <a:bodyPr/>
          <a:lstStyle/>
          <a:p>
            <a:pPr lvl="0"/>
            <a:endParaRPr lang="en-GB" dirty="0"/>
          </a:p>
        </p:txBody>
      </p:sp>
      <p:sp>
        <p:nvSpPr>
          <p:cNvPr id="52" name="Content Placeholder 51">
            <a:extLst>
              <a:ext uri="{FF2B5EF4-FFF2-40B4-BE49-F238E27FC236}">
                <a16:creationId xmlns:a16="http://schemas.microsoft.com/office/drawing/2014/main" id="{89D244E9-1734-42C9-916B-843D17358D23}"/>
              </a:ext>
            </a:extLst>
          </p:cNvPr>
          <p:cNvSpPr>
            <a:spLocks noGrp="1"/>
          </p:cNvSpPr>
          <p:nvPr>
            <p:ph sz="quarter" idx="34"/>
          </p:nvPr>
        </p:nvSpPr>
        <p:spPr>
          <a:xfrm>
            <a:off x="1219200" y="457200"/>
            <a:ext cx="76200" cy="152400"/>
          </a:xfrm>
        </p:spPr>
        <p:txBody>
          <a:bodyPr/>
          <a:lstStyle/>
          <a:p>
            <a:pPr lvl="0"/>
            <a:endParaRPr lang="en-GB" dirty="0"/>
          </a:p>
        </p:txBody>
      </p:sp>
      <p:sp>
        <p:nvSpPr>
          <p:cNvPr id="54" name="Content Placeholder 53">
            <a:extLst>
              <a:ext uri="{FF2B5EF4-FFF2-40B4-BE49-F238E27FC236}">
                <a16:creationId xmlns:a16="http://schemas.microsoft.com/office/drawing/2014/main" id="{70362B2F-1A7E-41C8-8938-F2053A8FC611}"/>
              </a:ext>
            </a:extLst>
          </p:cNvPr>
          <p:cNvSpPr>
            <a:spLocks noGrp="1"/>
          </p:cNvSpPr>
          <p:nvPr>
            <p:ph sz="quarter" idx="35"/>
          </p:nvPr>
        </p:nvSpPr>
        <p:spPr>
          <a:xfrm>
            <a:off x="2286000" y="838200"/>
            <a:ext cx="533400" cy="228600"/>
          </a:xfrm>
        </p:spPr>
        <p:txBody>
          <a:bodyPr/>
          <a:lstStyle/>
          <a:p>
            <a:pPr lvl="0"/>
            <a:endParaRPr lang="en-GB" dirty="0"/>
          </a:p>
        </p:txBody>
      </p:sp>
      <p:sp>
        <p:nvSpPr>
          <p:cNvPr id="56" name="Content Placeholder 55">
            <a:extLst>
              <a:ext uri="{FF2B5EF4-FFF2-40B4-BE49-F238E27FC236}">
                <a16:creationId xmlns:a16="http://schemas.microsoft.com/office/drawing/2014/main" id="{40E049CC-7B05-4274-9E32-560744BA9E8D}"/>
              </a:ext>
            </a:extLst>
          </p:cNvPr>
          <p:cNvSpPr>
            <a:spLocks noGrp="1"/>
          </p:cNvSpPr>
          <p:nvPr>
            <p:ph sz="quarter" idx="36"/>
          </p:nvPr>
        </p:nvSpPr>
        <p:spPr>
          <a:xfrm>
            <a:off x="3810000" y="427038"/>
            <a:ext cx="914400" cy="914400"/>
          </a:xfrm>
        </p:spPr>
        <p:txBody>
          <a:bodyPr/>
          <a:lstStyle/>
          <a:p>
            <a:pPr lvl="0"/>
            <a:endParaRPr lang="en-GB" dirty="0"/>
          </a:p>
        </p:txBody>
      </p:sp>
      <p:sp>
        <p:nvSpPr>
          <p:cNvPr id="58" name="Content Placeholder 57">
            <a:extLst>
              <a:ext uri="{FF2B5EF4-FFF2-40B4-BE49-F238E27FC236}">
                <a16:creationId xmlns:a16="http://schemas.microsoft.com/office/drawing/2014/main" id="{70A92D80-AFAB-4421-AA6D-2CCA0DA0B477}"/>
              </a:ext>
            </a:extLst>
          </p:cNvPr>
          <p:cNvSpPr>
            <a:spLocks noGrp="1"/>
          </p:cNvSpPr>
          <p:nvPr>
            <p:ph sz="quarter" idx="37"/>
          </p:nvPr>
        </p:nvSpPr>
        <p:spPr>
          <a:xfrm>
            <a:off x="5715000" y="1112838"/>
            <a:ext cx="228600" cy="228600"/>
          </a:xfrm>
        </p:spPr>
        <p:txBody>
          <a:bodyPr/>
          <a:lstStyle/>
          <a:p>
            <a:pPr lvl="0"/>
            <a:endParaRPr lang="en-GB" dirty="0"/>
          </a:p>
        </p:txBody>
      </p:sp>
      <p:sp>
        <p:nvSpPr>
          <p:cNvPr id="60" name="Content Placeholder 59">
            <a:extLst>
              <a:ext uri="{FF2B5EF4-FFF2-40B4-BE49-F238E27FC236}">
                <a16:creationId xmlns:a16="http://schemas.microsoft.com/office/drawing/2014/main" id="{F4E6A24E-F113-4B73-A312-FF2886D7125E}"/>
              </a:ext>
            </a:extLst>
          </p:cNvPr>
          <p:cNvSpPr>
            <a:spLocks noGrp="1"/>
          </p:cNvSpPr>
          <p:nvPr>
            <p:ph sz="quarter" idx="38"/>
          </p:nvPr>
        </p:nvSpPr>
        <p:spPr>
          <a:xfrm>
            <a:off x="5029200" y="3505200"/>
            <a:ext cx="152400" cy="76200"/>
          </a:xfrm>
        </p:spPr>
        <p:txBody>
          <a:bodyPr/>
          <a:lstStyle/>
          <a:p>
            <a:pPr lvl="0"/>
            <a:endParaRPr lang="en-GB" dirty="0"/>
          </a:p>
        </p:txBody>
      </p:sp>
      <p:sp>
        <p:nvSpPr>
          <p:cNvPr id="35" name="Content Placeholder 19">
            <a:extLst>
              <a:ext uri="{FF2B5EF4-FFF2-40B4-BE49-F238E27FC236}">
                <a16:creationId xmlns:a16="http://schemas.microsoft.com/office/drawing/2014/main" id="{E937F20C-4070-4F62-8B1E-E13F3A25FB23}"/>
              </a:ext>
            </a:extLst>
          </p:cNvPr>
          <p:cNvSpPr>
            <a:spLocks noGrp="1"/>
          </p:cNvSpPr>
          <p:nvPr>
            <p:ph sz="quarter" idx="39"/>
          </p:nvPr>
        </p:nvSpPr>
        <p:spPr>
          <a:xfrm>
            <a:off x="6934200" y="2209800"/>
            <a:ext cx="914400" cy="914400"/>
          </a:xfrm>
        </p:spPr>
        <p:txBody>
          <a:bodyPr/>
          <a:lstStyle/>
          <a:p>
            <a:pPr lvl="0"/>
            <a:endParaRPr lang="en-GB" dirty="0"/>
          </a:p>
        </p:txBody>
      </p:sp>
      <p:sp>
        <p:nvSpPr>
          <p:cNvPr id="7" name="Content Placeholder 6">
            <a:extLst>
              <a:ext uri="{FF2B5EF4-FFF2-40B4-BE49-F238E27FC236}">
                <a16:creationId xmlns:a16="http://schemas.microsoft.com/office/drawing/2014/main" id="{8D6C5F1E-46E4-4737-99E6-0178FA9CFC55}"/>
              </a:ext>
            </a:extLst>
          </p:cNvPr>
          <p:cNvSpPr>
            <a:spLocks noGrp="1"/>
          </p:cNvSpPr>
          <p:nvPr>
            <p:ph sz="quarter" idx="40" hasCustomPrompt="1"/>
          </p:nvPr>
        </p:nvSpPr>
        <p:spPr>
          <a:xfrm>
            <a:off x="2667000" y="2209800"/>
            <a:ext cx="1371600" cy="685800"/>
          </a:xfrm>
        </p:spPr>
        <p:txBody>
          <a:bodyPr/>
          <a:lstStyle>
            <a:lvl1pPr>
              <a:defRPr/>
            </a:lvl1pPr>
          </a:lstStyle>
          <a:p>
            <a:pPr lvl="0"/>
            <a:r>
              <a:rPr lang="en-US" dirty="0" err="1"/>
              <a:t>aaa</a:t>
            </a:r>
            <a:endParaRPr lang="en-US" dirty="0"/>
          </a:p>
        </p:txBody>
      </p:sp>
    </p:spTree>
    <p:extLst>
      <p:ext uri="{BB962C8B-B14F-4D97-AF65-F5344CB8AC3E}">
        <p14:creationId xmlns:p14="http://schemas.microsoft.com/office/powerpoint/2010/main" val="3376257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42F52FB-0135-446D-8582-F8504CCF5D95}"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2BD819-EA9D-4DE7-916F-06A483DACCA1}" type="slidenum">
              <a:rPr lang="en-US" altLang="en-US"/>
              <a:pPr>
                <a:defRPr/>
              </a:pPr>
              <a:t>‹#›</a:t>
            </a:fld>
            <a:endParaRPr lang="en-US" altLang="en-US"/>
          </a:p>
        </p:txBody>
      </p:sp>
    </p:spTree>
    <p:extLst>
      <p:ext uri="{BB962C8B-B14F-4D97-AF65-F5344CB8AC3E}">
        <p14:creationId xmlns:p14="http://schemas.microsoft.com/office/powerpoint/2010/main" val="198969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F5DAB46-D763-4DAF-B57F-FB2B1BBA1493}"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A5F27AC-0771-4044-BC93-F98E2877BAC9}" type="slidenum">
              <a:rPr lang="en-US" altLang="en-US"/>
              <a:pPr>
                <a:defRPr/>
              </a:pPr>
              <a:t>‹#›</a:t>
            </a:fld>
            <a:endParaRPr lang="en-US" altLang="en-US"/>
          </a:p>
        </p:txBody>
      </p:sp>
    </p:spTree>
    <p:extLst>
      <p:ext uri="{BB962C8B-B14F-4D97-AF65-F5344CB8AC3E}">
        <p14:creationId xmlns:p14="http://schemas.microsoft.com/office/powerpoint/2010/main" val="3276507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6920A0-68C0-4EDD-AF5B-C6525E895AFE}"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1DEFA7-3828-4075-B7BC-9275F74C91D3}" type="slidenum">
              <a:rPr lang="en-US" altLang="en-US"/>
              <a:pPr>
                <a:defRPr/>
              </a:pPr>
              <a:t>‹#›</a:t>
            </a:fld>
            <a:endParaRPr lang="en-US" altLang="en-US"/>
          </a:p>
        </p:txBody>
      </p:sp>
      <p:sp>
        <p:nvSpPr>
          <p:cNvPr id="5" name="Title 4">
            <a:extLst>
              <a:ext uri="{FF2B5EF4-FFF2-40B4-BE49-F238E27FC236}">
                <a16:creationId xmlns:a16="http://schemas.microsoft.com/office/drawing/2014/main" id="{A98ED99D-C818-49F1-9365-0B184957D8CA}"/>
              </a:ext>
            </a:extLst>
          </p:cNvPr>
          <p:cNvSpPr>
            <a:spLocks noGrp="1"/>
          </p:cNvSpPr>
          <p:nvPr>
            <p:ph type="title"/>
          </p:nvPr>
        </p:nvSpPr>
        <p:spPr/>
        <p:txBody>
          <a:bodyPr/>
          <a:lstStyle/>
          <a:p>
            <a:r>
              <a:rPr lang="en-US"/>
              <a:t>Click to edit Master title style</a:t>
            </a:r>
          </a:p>
        </p:txBody>
      </p:sp>
      <p:sp>
        <p:nvSpPr>
          <p:cNvPr id="8" name="Red Bar">
            <a:extLst>
              <a:ext uri="{FF2B5EF4-FFF2-40B4-BE49-F238E27FC236}">
                <a16:creationId xmlns:a16="http://schemas.microsoft.com/office/drawing/2014/main" id="{6334D0AA-7D25-44CF-B3B1-27490714AAE5}"/>
              </a:ext>
            </a:extLst>
          </p:cNvP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9" name="MH Tagline" descr="Tagline: Because learning changes everything.™">
            <a:extLst>
              <a:ext uri="{FF2B5EF4-FFF2-40B4-BE49-F238E27FC236}">
                <a16:creationId xmlns:a16="http://schemas.microsoft.com/office/drawing/2014/main" id="{A9ABA9D0-8E87-4F37-98E4-5FEDA19A35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a:extLst>
              <a:ext uri="{FF2B5EF4-FFF2-40B4-BE49-F238E27FC236}">
                <a16:creationId xmlns:a16="http://schemas.microsoft.com/office/drawing/2014/main" id="{B896E7AD-545D-4DF3-A8B9-92BD3370D0CE}"/>
              </a:ext>
            </a:extLst>
          </p:cNvPr>
          <p:cNvSpPr>
            <a:spLocks noGrp="1"/>
          </p:cNvSpPr>
          <p:nvPr>
            <p:ph sz="quarter" idx="13"/>
          </p:nvPr>
        </p:nvSpPr>
        <p:spPr>
          <a:xfrm>
            <a:off x="609600" y="2133600"/>
            <a:ext cx="2514600" cy="838200"/>
          </a:xfr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B4D350F6-1123-4AE5-A106-AACE72EB8C0E}"/>
              </a:ext>
            </a:extLst>
          </p:cNvPr>
          <p:cNvSpPr>
            <a:spLocks noGrp="1"/>
          </p:cNvSpPr>
          <p:nvPr>
            <p:ph sz="quarter" idx="14"/>
          </p:nvPr>
        </p:nvSpPr>
        <p:spPr>
          <a:xfrm>
            <a:off x="609600" y="3429000"/>
            <a:ext cx="2895600" cy="1219200"/>
          </a:xfr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71DB718A-773C-40C6-B417-DB2332FB9F33}"/>
              </a:ext>
            </a:extLst>
          </p:cNvPr>
          <p:cNvSpPr>
            <a:spLocks noGrp="1"/>
          </p:cNvSpPr>
          <p:nvPr>
            <p:ph sz="quarter" idx="15"/>
          </p:nvPr>
        </p:nvSpPr>
        <p:spPr>
          <a:xfrm>
            <a:off x="609600" y="5562600"/>
            <a:ext cx="8077200" cy="4572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73413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2442F6-406E-446F-9CAE-C8A3684F2A15}"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F0E4281-2945-484F-8A35-B990E63D923C}" type="slidenum">
              <a:rPr lang="en-US" altLang="en-US"/>
              <a:pPr>
                <a:defRPr/>
              </a:pPr>
              <a:t>‹#›</a:t>
            </a:fld>
            <a:endParaRPr lang="en-US" altLang="en-US"/>
          </a:p>
        </p:txBody>
      </p:sp>
    </p:spTree>
    <p:extLst>
      <p:ext uri="{BB962C8B-B14F-4D97-AF65-F5344CB8AC3E}">
        <p14:creationId xmlns:p14="http://schemas.microsoft.com/office/powerpoint/2010/main" val="314760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E674BB-013E-452E-8656-5277AC4F5D09}"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097BC0-4218-4FBE-A9D6-368DF66FDC92}" type="slidenum">
              <a:rPr lang="en-US" altLang="en-US"/>
              <a:pPr>
                <a:defRPr/>
              </a:pPr>
              <a:t>‹#›</a:t>
            </a:fld>
            <a:endParaRPr lang="en-US" altLang="en-US"/>
          </a:p>
        </p:txBody>
      </p:sp>
    </p:spTree>
    <p:extLst>
      <p:ext uri="{BB962C8B-B14F-4D97-AF65-F5344CB8AC3E}">
        <p14:creationId xmlns:p14="http://schemas.microsoft.com/office/powerpoint/2010/main" val="1110674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C96BC67-15F2-4674-8524-C6B9BB72F8CE}"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E75687-87D2-419D-9AA8-697B9F2749A7}" type="slidenum">
              <a:rPr lang="en-US" altLang="en-US"/>
              <a:pPr>
                <a:defRPr/>
              </a:pPr>
              <a:t>‹#›</a:t>
            </a:fld>
            <a:endParaRPr lang="en-US" altLang="en-US"/>
          </a:p>
        </p:txBody>
      </p:sp>
    </p:spTree>
    <p:extLst>
      <p:ext uri="{BB962C8B-B14F-4D97-AF65-F5344CB8AC3E}">
        <p14:creationId xmlns:p14="http://schemas.microsoft.com/office/powerpoint/2010/main" val="4196053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10879B6-8ED8-4D44-9767-65D22E4D9CF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15705A-E964-460F-844B-EC1376154352}" type="slidenum">
              <a:rPr lang="en-US" altLang="en-US"/>
              <a:pPr>
                <a:defRPr/>
              </a:pPr>
              <a:t>‹#›</a:t>
            </a:fld>
            <a:endParaRPr lang="en-US" altLang="en-US"/>
          </a:p>
        </p:txBody>
      </p:sp>
    </p:spTree>
    <p:extLst>
      <p:ext uri="{BB962C8B-B14F-4D97-AF65-F5344CB8AC3E}">
        <p14:creationId xmlns:p14="http://schemas.microsoft.com/office/powerpoint/2010/main" val="360650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533400"/>
          </a:xfrm>
        </p:spPr>
        <p:txBody>
          <a:body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p>
            <a:pPr lvl="0"/>
            <a:endParaRPr lang="en-US" dirty="0"/>
          </a:p>
        </p:txBody>
      </p:sp>
      <p:sp>
        <p:nvSpPr>
          <p:cNvPr id="5" name="Content Placeholder 4">
            <a:extLst>
              <a:ext uri="{FF2B5EF4-FFF2-40B4-BE49-F238E27FC236}">
                <a16:creationId xmlns:a16="http://schemas.microsoft.com/office/drawing/2014/main" id="{18E3DD21-0ACC-465D-9B1A-3999E1C23BC1}"/>
              </a:ext>
            </a:extLst>
          </p:cNvPr>
          <p:cNvSpPr>
            <a:spLocks noGrp="1"/>
          </p:cNvSpPr>
          <p:nvPr>
            <p:ph sz="quarter" idx="11"/>
          </p:nvPr>
        </p:nvSpPr>
        <p:spPr>
          <a:xfrm>
            <a:off x="457200" y="2514600"/>
            <a:ext cx="2286000" cy="533400"/>
          </a:xfrm>
        </p:spPr>
        <p:txBody>
          <a:bodyPr/>
          <a:lstStyle/>
          <a:p>
            <a:pPr lvl="0"/>
            <a:endParaRPr lang="en-US" dirty="0"/>
          </a:p>
        </p:txBody>
      </p:sp>
      <p:sp>
        <p:nvSpPr>
          <p:cNvPr id="7" name="Content Placeholder 6">
            <a:extLst>
              <a:ext uri="{FF2B5EF4-FFF2-40B4-BE49-F238E27FC236}">
                <a16:creationId xmlns:a16="http://schemas.microsoft.com/office/drawing/2014/main" id="{EB9F259E-F1EA-4479-BD04-9387DFFC857A}"/>
              </a:ext>
            </a:extLst>
          </p:cNvPr>
          <p:cNvSpPr>
            <a:spLocks noGrp="1"/>
          </p:cNvSpPr>
          <p:nvPr>
            <p:ph sz="quarter" idx="12"/>
          </p:nvPr>
        </p:nvSpPr>
        <p:spPr>
          <a:xfrm>
            <a:off x="1371600" y="4267200"/>
            <a:ext cx="2590800" cy="457200"/>
          </a:xfrm>
        </p:spPr>
        <p:txBody>
          <a:bodyPr/>
          <a:lstStyle/>
          <a:p>
            <a:pPr lvl="0"/>
            <a:endParaRPr lang="en-US" dirty="0"/>
          </a:p>
        </p:txBody>
      </p:sp>
      <p:sp>
        <p:nvSpPr>
          <p:cNvPr id="9" name="Content Placeholder 8">
            <a:extLst>
              <a:ext uri="{FF2B5EF4-FFF2-40B4-BE49-F238E27FC236}">
                <a16:creationId xmlns:a16="http://schemas.microsoft.com/office/drawing/2014/main" id="{9E36F691-F5DE-4E59-90B5-096D0089C12F}"/>
              </a:ext>
            </a:extLst>
          </p:cNvPr>
          <p:cNvSpPr>
            <a:spLocks noGrp="1"/>
          </p:cNvSpPr>
          <p:nvPr>
            <p:ph sz="quarter" idx="13"/>
          </p:nvPr>
        </p:nvSpPr>
        <p:spPr>
          <a:xfrm>
            <a:off x="5791200" y="3276600"/>
            <a:ext cx="2362200" cy="609600"/>
          </a:xfrm>
        </p:spPr>
        <p:txBody>
          <a:bodyPr/>
          <a:lstStyle/>
          <a:p>
            <a:pPr lvl="0"/>
            <a:endParaRPr lang="en-US" dirty="0"/>
          </a:p>
        </p:txBody>
      </p:sp>
    </p:spTree>
    <p:extLst>
      <p:ext uri="{BB962C8B-B14F-4D97-AF65-F5344CB8AC3E}">
        <p14:creationId xmlns:p14="http://schemas.microsoft.com/office/powerpoint/2010/main" val="226009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685800"/>
          </a:xfrm>
        </p:spPr>
        <p:txBody>
          <a:bodyPr/>
          <a:lstStyle>
            <a:lvl1pPr>
              <a:defRPr sz="1200"/>
            </a:lvl1pPr>
          </a:lstStyle>
          <a:p>
            <a:pPr lvl="0"/>
            <a:endParaRPr lang="en-US" dirty="0"/>
          </a:p>
        </p:txBody>
      </p:sp>
      <p:sp>
        <p:nvSpPr>
          <p:cNvPr id="12" name="TextBox 11">
            <a:extLst>
              <a:ext uri="{FF2B5EF4-FFF2-40B4-BE49-F238E27FC236}">
                <a16:creationId xmlns:a16="http://schemas.microsoft.com/office/drawing/2014/main" id="{A1910677-3906-4133-B393-AFFA71771C3A}"/>
              </a:ext>
            </a:extLst>
          </p:cNvPr>
          <p:cNvSpPr txBox="1"/>
          <p:nvPr userDrawn="1"/>
        </p:nvSpPr>
        <p:spPr bwMode="auto">
          <a:xfrm>
            <a:off x="6781800" y="6236679"/>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Clr>
                <a:schemeClr val="tx1"/>
              </a:buClr>
              <a:buFont typeface="Arial" charset="0"/>
              <a:buNone/>
            </a:pPr>
            <a:fld id="{C9003041-82BF-4E2D-BC43-AA36AF9C5EF2}"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algn="r" eaLnBrk="1" hangingPunct="1">
                <a:buClr>
                  <a:schemeClr val="tx1"/>
                </a:buClr>
                <a:buFont typeface="Arial" charset="0"/>
                <a:buNone/>
              </a:pPr>
              <a:t>‹#›</a:t>
            </a:fld>
            <a:endParaRPr lang="en-US" b="1" dirty="0">
              <a:solidFill>
                <a:srgbClr val="3366FF"/>
              </a:solidFill>
            </a:endParaRPr>
          </a:p>
        </p:txBody>
      </p:sp>
      <p:sp>
        <p:nvSpPr>
          <p:cNvPr id="14" name="Content Placeholder 13">
            <a:extLst>
              <a:ext uri="{FF2B5EF4-FFF2-40B4-BE49-F238E27FC236}">
                <a16:creationId xmlns:a16="http://schemas.microsoft.com/office/drawing/2014/main" id="{6648EB0A-3FC3-4A77-8A88-B50264B61C62}"/>
              </a:ext>
            </a:extLst>
          </p:cNvPr>
          <p:cNvSpPr>
            <a:spLocks noGrp="1"/>
          </p:cNvSpPr>
          <p:nvPr>
            <p:ph sz="quarter" idx="10"/>
          </p:nvPr>
        </p:nvSpPr>
        <p:spPr>
          <a:xfrm>
            <a:off x="609600" y="6096000"/>
            <a:ext cx="7543800" cy="447675"/>
          </a:xfrm>
        </p:spPr>
        <p:txBody>
          <a:bodyPr/>
          <a:lstStyle>
            <a:lvl1pPr>
              <a:defRPr sz="1200"/>
            </a:lvl1pPr>
          </a:lstStyle>
          <a:p>
            <a:pPr lvl="0"/>
            <a:endParaRPr lang="en-US" dirty="0"/>
          </a:p>
        </p:txBody>
      </p:sp>
      <p:sp>
        <p:nvSpPr>
          <p:cNvPr id="5" name="Table Placeholder 4">
            <a:extLst>
              <a:ext uri="{FF2B5EF4-FFF2-40B4-BE49-F238E27FC236}">
                <a16:creationId xmlns:a16="http://schemas.microsoft.com/office/drawing/2014/main" id="{C1CB8359-D69C-4CC2-B46C-C871A8729905}"/>
              </a:ext>
            </a:extLst>
          </p:cNvPr>
          <p:cNvSpPr>
            <a:spLocks noGrp="1"/>
          </p:cNvSpPr>
          <p:nvPr>
            <p:ph type="tbl" sz="quarter" idx="11"/>
          </p:nvPr>
        </p:nvSpPr>
        <p:spPr>
          <a:xfrm>
            <a:off x="457200" y="2590800"/>
            <a:ext cx="8229600" cy="2590800"/>
          </a:xfrm>
        </p:spPr>
        <p:txBody>
          <a:bodyPr/>
          <a:lstStyle>
            <a:lvl1pPr marL="0" indent="0">
              <a:buNone/>
              <a:defRPr/>
            </a:lvl1pPr>
          </a:lstStyle>
          <a:p>
            <a:endParaRPr lang="en-US" dirty="0"/>
          </a:p>
        </p:txBody>
      </p:sp>
      <p:sp>
        <p:nvSpPr>
          <p:cNvPr id="6" name="Content Placeholder 5">
            <a:extLst>
              <a:ext uri="{FF2B5EF4-FFF2-40B4-BE49-F238E27FC236}">
                <a16:creationId xmlns:a16="http://schemas.microsoft.com/office/drawing/2014/main" id="{7DE26C9A-0E3D-49E2-B844-3FA03D401DEF}"/>
              </a:ext>
            </a:extLst>
          </p:cNvPr>
          <p:cNvSpPr>
            <a:spLocks noGrp="1"/>
          </p:cNvSpPr>
          <p:nvPr>
            <p:ph sz="quarter" idx="12"/>
          </p:nvPr>
        </p:nvSpPr>
        <p:spPr>
          <a:xfrm>
            <a:off x="1066800" y="5410200"/>
            <a:ext cx="4648200" cy="381000"/>
          </a:xfr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9CB2B8C-02DF-4F43-95EE-8FD80E0FAFD3}"/>
              </a:ext>
            </a:extLst>
          </p:cNvPr>
          <p:cNvSpPr>
            <a:spLocks noGrp="1"/>
          </p:cNvSpPr>
          <p:nvPr>
            <p:ph sz="quarter" idx="13"/>
          </p:nvPr>
        </p:nvSpPr>
        <p:spPr>
          <a:xfrm>
            <a:off x="609600" y="685800"/>
            <a:ext cx="1600200" cy="1066800"/>
          </a:xfrm>
        </p:spPr>
        <p:txBody>
          <a:bodyPr/>
          <a:lstStyle>
            <a:lvl1pPr>
              <a:defRPr sz="1200"/>
            </a:lvl1pPr>
          </a:lstStyle>
          <a:p>
            <a:pPr lvl="0"/>
            <a:endParaRPr lang="en-GB" dirty="0"/>
          </a:p>
        </p:txBody>
      </p:sp>
      <p:sp>
        <p:nvSpPr>
          <p:cNvPr id="9" name="Content Placeholder 8">
            <a:extLst>
              <a:ext uri="{FF2B5EF4-FFF2-40B4-BE49-F238E27FC236}">
                <a16:creationId xmlns:a16="http://schemas.microsoft.com/office/drawing/2014/main" id="{0DA59479-49B4-47BC-8939-942193F8249F}"/>
              </a:ext>
            </a:extLst>
          </p:cNvPr>
          <p:cNvSpPr>
            <a:spLocks noGrp="1"/>
          </p:cNvSpPr>
          <p:nvPr>
            <p:ph sz="quarter" idx="14"/>
          </p:nvPr>
        </p:nvSpPr>
        <p:spPr>
          <a:xfrm>
            <a:off x="3048000" y="685800"/>
            <a:ext cx="533400" cy="533400"/>
          </a:xfrm>
        </p:spPr>
        <p:txBody>
          <a:bodyPr/>
          <a:lstStyle>
            <a:lvl1pPr>
              <a:defRPr sz="1200"/>
            </a:lvl1pPr>
          </a:lstStyle>
          <a:p>
            <a:pPr lvl="0"/>
            <a:endParaRPr lang="en-GB" dirty="0"/>
          </a:p>
        </p:txBody>
      </p:sp>
      <p:sp>
        <p:nvSpPr>
          <p:cNvPr id="11" name="Content Placeholder 10">
            <a:extLst>
              <a:ext uri="{FF2B5EF4-FFF2-40B4-BE49-F238E27FC236}">
                <a16:creationId xmlns:a16="http://schemas.microsoft.com/office/drawing/2014/main" id="{F3084C70-B14B-439C-ACAC-36D15EC4397E}"/>
              </a:ext>
            </a:extLst>
          </p:cNvPr>
          <p:cNvSpPr>
            <a:spLocks noGrp="1"/>
          </p:cNvSpPr>
          <p:nvPr>
            <p:ph sz="quarter" idx="15"/>
          </p:nvPr>
        </p:nvSpPr>
        <p:spPr>
          <a:xfrm>
            <a:off x="4191000" y="274638"/>
            <a:ext cx="1524000" cy="944562"/>
          </a:xfrm>
        </p:spPr>
        <p:txBody>
          <a:bodyPr/>
          <a:lstStyle>
            <a:lvl1pPr>
              <a:defRPr sz="1200"/>
            </a:lvl1pPr>
          </a:lstStyle>
          <a:p>
            <a:pPr lvl="0"/>
            <a:endParaRPr lang="en-GB" dirty="0"/>
          </a:p>
        </p:txBody>
      </p:sp>
      <p:sp>
        <p:nvSpPr>
          <p:cNvPr id="15" name="Content Placeholder 14">
            <a:extLst>
              <a:ext uri="{FF2B5EF4-FFF2-40B4-BE49-F238E27FC236}">
                <a16:creationId xmlns:a16="http://schemas.microsoft.com/office/drawing/2014/main" id="{56E0CAA6-5238-4C7C-B071-97B5A3E1635E}"/>
              </a:ext>
            </a:extLst>
          </p:cNvPr>
          <p:cNvSpPr>
            <a:spLocks noGrp="1"/>
          </p:cNvSpPr>
          <p:nvPr>
            <p:ph sz="quarter" idx="16"/>
          </p:nvPr>
        </p:nvSpPr>
        <p:spPr>
          <a:xfrm>
            <a:off x="6324600" y="457200"/>
            <a:ext cx="1676400" cy="1066800"/>
          </a:xfrm>
        </p:spPr>
        <p:txBody>
          <a:bodyPr/>
          <a:lstStyle>
            <a:lvl1pPr>
              <a:defRPr sz="1200"/>
            </a:lvl1pPr>
          </a:lstStyle>
          <a:p>
            <a:pPr lvl="0"/>
            <a:endParaRPr lang="en-GB" dirty="0"/>
          </a:p>
        </p:txBody>
      </p:sp>
      <p:sp>
        <p:nvSpPr>
          <p:cNvPr id="17" name="Content Placeholder 16">
            <a:extLst>
              <a:ext uri="{FF2B5EF4-FFF2-40B4-BE49-F238E27FC236}">
                <a16:creationId xmlns:a16="http://schemas.microsoft.com/office/drawing/2014/main" id="{4A3E3591-1D4D-4E6A-9827-AD2365C448FA}"/>
              </a:ext>
            </a:extLst>
          </p:cNvPr>
          <p:cNvSpPr>
            <a:spLocks noGrp="1"/>
          </p:cNvSpPr>
          <p:nvPr>
            <p:ph sz="quarter" idx="17"/>
          </p:nvPr>
        </p:nvSpPr>
        <p:spPr>
          <a:xfrm>
            <a:off x="304800" y="2133600"/>
            <a:ext cx="1219200" cy="914400"/>
          </a:xfrm>
        </p:spPr>
        <p:txBody>
          <a:bodyPr/>
          <a:lstStyle>
            <a:lvl1pPr>
              <a:defRPr sz="1200"/>
            </a:lvl1pPr>
          </a:lstStyle>
          <a:p>
            <a:pPr lvl="0"/>
            <a:endParaRPr lang="en-GB" dirty="0"/>
          </a:p>
        </p:txBody>
      </p:sp>
      <p:sp>
        <p:nvSpPr>
          <p:cNvPr id="19" name="Content Placeholder 18">
            <a:extLst>
              <a:ext uri="{FF2B5EF4-FFF2-40B4-BE49-F238E27FC236}">
                <a16:creationId xmlns:a16="http://schemas.microsoft.com/office/drawing/2014/main" id="{697C303D-5645-45E2-A010-16EB03C51769}"/>
              </a:ext>
            </a:extLst>
          </p:cNvPr>
          <p:cNvSpPr>
            <a:spLocks noGrp="1"/>
          </p:cNvSpPr>
          <p:nvPr>
            <p:ph sz="quarter" idx="18"/>
          </p:nvPr>
        </p:nvSpPr>
        <p:spPr>
          <a:xfrm>
            <a:off x="1905000" y="1981200"/>
            <a:ext cx="1143000" cy="609600"/>
          </a:xfrm>
        </p:spPr>
        <p:txBody>
          <a:bodyPr/>
          <a:lstStyle>
            <a:lvl1pPr>
              <a:defRPr sz="1200"/>
            </a:lvl1pPr>
          </a:lstStyle>
          <a:p>
            <a:pPr lvl="0"/>
            <a:endParaRPr lang="en-GB" dirty="0"/>
          </a:p>
        </p:txBody>
      </p:sp>
      <p:sp>
        <p:nvSpPr>
          <p:cNvPr id="21" name="Content Placeholder 20">
            <a:extLst>
              <a:ext uri="{FF2B5EF4-FFF2-40B4-BE49-F238E27FC236}">
                <a16:creationId xmlns:a16="http://schemas.microsoft.com/office/drawing/2014/main" id="{C5E8DF1E-7A8C-49D0-A55C-69D47D865A1D}"/>
              </a:ext>
            </a:extLst>
          </p:cNvPr>
          <p:cNvSpPr>
            <a:spLocks noGrp="1"/>
          </p:cNvSpPr>
          <p:nvPr>
            <p:ph sz="quarter" idx="19"/>
          </p:nvPr>
        </p:nvSpPr>
        <p:spPr>
          <a:xfrm>
            <a:off x="4038600" y="1676400"/>
            <a:ext cx="1371600" cy="1066800"/>
          </a:xfrm>
        </p:spPr>
        <p:txBody>
          <a:bodyPr/>
          <a:lstStyle>
            <a:lvl1pPr>
              <a:defRPr sz="1200"/>
            </a:lvl1pPr>
          </a:lstStyle>
          <a:p>
            <a:pPr lvl="0"/>
            <a:endParaRPr lang="en-GB" dirty="0"/>
          </a:p>
        </p:txBody>
      </p:sp>
      <p:sp>
        <p:nvSpPr>
          <p:cNvPr id="23" name="Content Placeholder 22">
            <a:extLst>
              <a:ext uri="{FF2B5EF4-FFF2-40B4-BE49-F238E27FC236}">
                <a16:creationId xmlns:a16="http://schemas.microsoft.com/office/drawing/2014/main" id="{C701F33B-43FA-472F-84D3-7723F0C8A835}"/>
              </a:ext>
            </a:extLst>
          </p:cNvPr>
          <p:cNvSpPr>
            <a:spLocks noGrp="1"/>
          </p:cNvSpPr>
          <p:nvPr>
            <p:ph sz="quarter" idx="20"/>
          </p:nvPr>
        </p:nvSpPr>
        <p:spPr>
          <a:xfrm>
            <a:off x="5791200" y="1752600"/>
            <a:ext cx="1676400" cy="1066800"/>
          </a:xfrm>
        </p:spPr>
        <p:txBody>
          <a:bodyPr/>
          <a:lstStyle>
            <a:lvl1pPr>
              <a:defRPr sz="1200"/>
            </a:lvl1pPr>
          </a:lstStyle>
          <a:p>
            <a:pPr lvl="0"/>
            <a:endParaRPr lang="en-GB" dirty="0"/>
          </a:p>
        </p:txBody>
      </p:sp>
      <p:sp>
        <p:nvSpPr>
          <p:cNvPr id="25" name="Content Placeholder 24">
            <a:extLst>
              <a:ext uri="{FF2B5EF4-FFF2-40B4-BE49-F238E27FC236}">
                <a16:creationId xmlns:a16="http://schemas.microsoft.com/office/drawing/2014/main" id="{7C2E5920-EA87-415F-8CC2-73D8D645B136}"/>
              </a:ext>
            </a:extLst>
          </p:cNvPr>
          <p:cNvSpPr>
            <a:spLocks noGrp="1"/>
          </p:cNvSpPr>
          <p:nvPr>
            <p:ph sz="quarter" idx="21"/>
          </p:nvPr>
        </p:nvSpPr>
        <p:spPr>
          <a:xfrm>
            <a:off x="228600" y="3429000"/>
            <a:ext cx="1295400" cy="1219200"/>
          </a:xfrm>
        </p:spPr>
        <p:txBody>
          <a:bodyPr/>
          <a:lstStyle>
            <a:lvl1pPr>
              <a:defRPr sz="1200"/>
            </a:lvl1pPr>
          </a:lstStyle>
          <a:p>
            <a:pPr lvl="0"/>
            <a:endParaRPr lang="en-GB" dirty="0"/>
          </a:p>
        </p:txBody>
      </p:sp>
      <p:sp>
        <p:nvSpPr>
          <p:cNvPr id="27" name="Content Placeholder 26">
            <a:extLst>
              <a:ext uri="{FF2B5EF4-FFF2-40B4-BE49-F238E27FC236}">
                <a16:creationId xmlns:a16="http://schemas.microsoft.com/office/drawing/2014/main" id="{3277CA2C-24DE-42EF-9540-9B95AE401F63}"/>
              </a:ext>
            </a:extLst>
          </p:cNvPr>
          <p:cNvSpPr>
            <a:spLocks noGrp="1"/>
          </p:cNvSpPr>
          <p:nvPr>
            <p:ph sz="quarter" idx="22"/>
          </p:nvPr>
        </p:nvSpPr>
        <p:spPr>
          <a:xfrm>
            <a:off x="1905000" y="3733800"/>
            <a:ext cx="2057400" cy="1219200"/>
          </a:xfrm>
        </p:spPr>
        <p:txBody>
          <a:bodyPr/>
          <a:lstStyle>
            <a:lvl1pPr>
              <a:defRPr sz="1200"/>
            </a:lvl1pPr>
          </a:lstStyle>
          <a:p>
            <a:pPr lvl="0"/>
            <a:endParaRPr lang="en-GB" dirty="0"/>
          </a:p>
        </p:txBody>
      </p:sp>
      <p:sp>
        <p:nvSpPr>
          <p:cNvPr id="29" name="Content Placeholder 28">
            <a:extLst>
              <a:ext uri="{FF2B5EF4-FFF2-40B4-BE49-F238E27FC236}">
                <a16:creationId xmlns:a16="http://schemas.microsoft.com/office/drawing/2014/main" id="{A090842B-324A-48FF-B342-A3AC11EAE89C}"/>
              </a:ext>
            </a:extLst>
          </p:cNvPr>
          <p:cNvSpPr>
            <a:spLocks noGrp="1"/>
          </p:cNvSpPr>
          <p:nvPr>
            <p:ph sz="quarter" idx="23"/>
          </p:nvPr>
        </p:nvSpPr>
        <p:spPr>
          <a:xfrm>
            <a:off x="228600" y="457200"/>
            <a:ext cx="1600200" cy="1219200"/>
          </a:xfrm>
        </p:spPr>
        <p:txBody>
          <a:bodyPr/>
          <a:lstStyle>
            <a:lvl1pPr>
              <a:defRPr sz="1200"/>
            </a:lvl1pPr>
          </a:lstStyle>
          <a:p>
            <a:pPr lvl="0"/>
            <a:endParaRPr lang="en-GB" dirty="0"/>
          </a:p>
        </p:txBody>
      </p:sp>
      <p:sp>
        <p:nvSpPr>
          <p:cNvPr id="31" name="Content Placeholder 30">
            <a:extLst>
              <a:ext uri="{FF2B5EF4-FFF2-40B4-BE49-F238E27FC236}">
                <a16:creationId xmlns:a16="http://schemas.microsoft.com/office/drawing/2014/main" id="{F648A9CF-2857-4D3B-9CF8-63E778223E29}"/>
              </a:ext>
            </a:extLst>
          </p:cNvPr>
          <p:cNvSpPr>
            <a:spLocks noGrp="1"/>
          </p:cNvSpPr>
          <p:nvPr>
            <p:ph sz="quarter" idx="24"/>
          </p:nvPr>
        </p:nvSpPr>
        <p:spPr>
          <a:xfrm>
            <a:off x="2057400" y="457200"/>
            <a:ext cx="1524000" cy="1143000"/>
          </a:xfrm>
        </p:spPr>
        <p:txBody>
          <a:bodyPr/>
          <a:lstStyle>
            <a:lvl1pPr>
              <a:defRPr sz="1200"/>
            </a:lvl1pPr>
          </a:lstStyle>
          <a:p>
            <a:pPr lvl="0"/>
            <a:endParaRPr lang="en-GB" dirty="0"/>
          </a:p>
        </p:txBody>
      </p:sp>
      <p:sp>
        <p:nvSpPr>
          <p:cNvPr id="33" name="Content Placeholder 32">
            <a:extLst>
              <a:ext uri="{FF2B5EF4-FFF2-40B4-BE49-F238E27FC236}">
                <a16:creationId xmlns:a16="http://schemas.microsoft.com/office/drawing/2014/main" id="{DACD3AF0-D396-4A62-A0C1-2A9981D693F2}"/>
              </a:ext>
            </a:extLst>
          </p:cNvPr>
          <p:cNvSpPr>
            <a:spLocks noGrp="1"/>
          </p:cNvSpPr>
          <p:nvPr>
            <p:ph sz="quarter" idx="25"/>
          </p:nvPr>
        </p:nvSpPr>
        <p:spPr>
          <a:xfrm>
            <a:off x="4038600" y="457200"/>
            <a:ext cx="1219200" cy="1066800"/>
          </a:xfrm>
        </p:spPr>
        <p:txBody>
          <a:bodyPr/>
          <a:lstStyle>
            <a:lvl1pPr>
              <a:defRPr sz="1200"/>
            </a:lvl1pPr>
          </a:lstStyle>
          <a:p>
            <a:pPr lvl="0"/>
            <a:endParaRPr lang="en-GB" dirty="0"/>
          </a:p>
        </p:txBody>
      </p:sp>
      <p:sp>
        <p:nvSpPr>
          <p:cNvPr id="35" name="Content Placeholder 34">
            <a:extLst>
              <a:ext uri="{FF2B5EF4-FFF2-40B4-BE49-F238E27FC236}">
                <a16:creationId xmlns:a16="http://schemas.microsoft.com/office/drawing/2014/main" id="{370B55B2-D507-4862-BCE0-103D707ABD94}"/>
              </a:ext>
            </a:extLst>
          </p:cNvPr>
          <p:cNvSpPr>
            <a:spLocks noGrp="1"/>
          </p:cNvSpPr>
          <p:nvPr>
            <p:ph sz="quarter" idx="26"/>
          </p:nvPr>
        </p:nvSpPr>
        <p:spPr>
          <a:xfrm>
            <a:off x="5562600" y="274638"/>
            <a:ext cx="1524000" cy="1143000"/>
          </a:xfrm>
        </p:spPr>
        <p:txBody>
          <a:bodyPr/>
          <a:lstStyle>
            <a:lvl1pPr>
              <a:defRPr sz="1200"/>
            </a:lvl1pPr>
          </a:lstStyle>
          <a:p>
            <a:pPr lvl="0"/>
            <a:endParaRPr lang="en-GB" dirty="0"/>
          </a:p>
        </p:txBody>
      </p:sp>
      <p:sp>
        <p:nvSpPr>
          <p:cNvPr id="37" name="Content Placeholder 36">
            <a:extLst>
              <a:ext uri="{FF2B5EF4-FFF2-40B4-BE49-F238E27FC236}">
                <a16:creationId xmlns:a16="http://schemas.microsoft.com/office/drawing/2014/main" id="{572A4214-7A34-42BF-A1C7-8952E79F2E6D}"/>
              </a:ext>
            </a:extLst>
          </p:cNvPr>
          <p:cNvSpPr>
            <a:spLocks noGrp="1"/>
          </p:cNvSpPr>
          <p:nvPr>
            <p:ph sz="quarter" idx="27"/>
          </p:nvPr>
        </p:nvSpPr>
        <p:spPr>
          <a:xfrm>
            <a:off x="7467600" y="350838"/>
            <a:ext cx="1219200" cy="1066800"/>
          </a:xfrm>
        </p:spPr>
        <p:txBody>
          <a:bodyPr/>
          <a:lstStyle>
            <a:lvl1pPr>
              <a:defRPr sz="1200"/>
            </a:lvl1pPr>
          </a:lstStyle>
          <a:p>
            <a:pPr lvl="0"/>
            <a:endParaRPr lang="en-GB" dirty="0"/>
          </a:p>
        </p:txBody>
      </p:sp>
      <p:sp>
        <p:nvSpPr>
          <p:cNvPr id="39" name="Content Placeholder 38">
            <a:extLst>
              <a:ext uri="{FF2B5EF4-FFF2-40B4-BE49-F238E27FC236}">
                <a16:creationId xmlns:a16="http://schemas.microsoft.com/office/drawing/2014/main" id="{31D6133A-4678-424D-81AA-AB2DB279529A}"/>
              </a:ext>
            </a:extLst>
          </p:cNvPr>
          <p:cNvSpPr>
            <a:spLocks noGrp="1"/>
          </p:cNvSpPr>
          <p:nvPr>
            <p:ph sz="quarter" idx="28"/>
          </p:nvPr>
        </p:nvSpPr>
        <p:spPr>
          <a:xfrm>
            <a:off x="228600" y="2133600"/>
            <a:ext cx="609600" cy="457200"/>
          </a:xfrm>
        </p:spPr>
        <p:txBody>
          <a:bodyPr/>
          <a:lstStyle>
            <a:lvl1pPr>
              <a:defRPr sz="1200"/>
            </a:lvl1pPr>
          </a:lstStyle>
          <a:p>
            <a:pPr lvl="0"/>
            <a:endParaRPr lang="en-GB" dirty="0"/>
          </a:p>
        </p:txBody>
      </p:sp>
      <p:sp>
        <p:nvSpPr>
          <p:cNvPr id="41" name="Content Placeholder 40">
            <a:extLst>
              <a:ext uri="{FF2B5EF4-FFF2-40B4-BE49-F238E27FC236}">
                <a16:creationId xmlns:a16="http://schemas.microsoft.com/office/drawing/2014/main" id="{9E8D48AD-2E75-4DFB-A345-7426F7C2376E}"/>
              </a:ext>
            </a:extLst>
          </p:cNvPr>
          <p:cNvSpPr>
            <a:spLocks noGrp="1"/>
          </p:cNvSpPr>
          <p:nvPr>
            <p:ph sz="quarter" idx="29"/>
          </p:nvPr>
        </p:nvSpPr>
        <p:spPr>
          <a:xfrm>
            <a:off x="1066800" y="1905000"/>
            <a:ext cx="609600" cy="381000"/>
          </a:xfrm>
        </p:spPr>
        <p:txBody>
          <a:bodyPr/>
          <a:lstStyle>
            <a:lvl1pPr>
              <a:defRPr sz="1200"/>
            </a:lvl1pPr>
          </a:lstStyle>
          <a:p>
            <a:pPr lvl="0"/>
            <a:endParaRPr lang="en-GB" dirty="0"/>
          </a:p>
        </p:txBody>
      </p:sp>
      <p:sp>
        <p:nvSpPr>
          <p:cNvPr id="43" name="Content Placeholder 42">
            <a:extLst>
              <a:ext uri="{FF2B5EF4-FFF2-40B4-BE49-F238E27FC236}">
                <a16:creationId xmlns:a16="http://schemas.microsoft.com/office/drawing/2014/main" id="{A6D1BB50-E24D-4324-A934-D6AAB85826FC}"/>
              </a:ext>
            </a:extLst>
          </p:cNvPr>
          <p:cNvSpPr>
            <a:spLocks noGrp="1"/>
          </p:cNvSpPr>
          <p:nvPr>
            <p:ph sz="quarter" idx="30"/>
          </p:nvPr>
        </p:nvSpPr>
        <p:spPr>
          <a:xfrm>
            <a:off x="152400" y="457200"/>
            <a:ext cx="1524000" cy="1143000"/>
          </a:xfrm>
        </p:spPr>
        <p:txBody>
          <a:bodyPr/>
          <a:lstStyle>
            <a:lvl1pPr>
              <a:defRPr sz="1200"/>
            </a:lvl1pPr>
          </a:lstStyle>
          <a:p>
            <a:pPr lvl="0"/>
            <a:endParaRPr lang="en-GB" dirty="0"/>
          </a:p>
        </p:txBody>
      </p:sp>
      <p:sp>
        <p:nvSpPr>
          <p:cNvPr id="45" name="Content Placeholder 44">
            <a:extLst>
              <a:ext uri="{FF2B5EF4-FFF2-40B4-BE49-F238E27FC236}">
                <a16:creationId xmlns:a16="http://schemas.microsoft.com/office/drawing/2014/main" id="{ECAE128B-48B0-4AEC-9D8E-212DFCA1BEC4}"/>
              </a:ext>
            </a:extLst>
          </p:cNvPr>
          <p:cNvSpPr>
            <a:spLocks noGrp="1"/>
          </p:cNvSpPr>
          <p:nvPr>
            <p:ph sz="quarter" idx="31"/>
          </p:nvPr>
        </p:nvSpPr>
        <p:spPr>
          <a:xfrm>
            <a:off x="2057400" y="457200"/>
            <a:ext cx="762000" cy="533400"/>
          </a:xfrm>
        </p:spPr>
        <p:txBody>
          <a:bodyPr/>
          <a:lstStyle>
            <a:lvl1pPr>
              <a:defRPr sz="1200"/>
            </a:lvl1pPr>
          </a:lstStyle>
          <a:p>
            <a:pPr lvl="0"/>
            <a:endParaRPr lang="en-GB" dirty="0"/>
          </a:p>
        </p:txBody>
      </p:sp>
      <p:sp>
        <p:nvSpPr>
          <p:cNvPr id="47" name="Content Placeholder 46">
            <a:extLst>
              <a:ext uri="{FF2B5EF4-FFF2-40B4-BE49-F238E27FC236}">
                <a16:creationId xmlns:a16="http://schemas.microsoft.com/office/drawing/2014/main" id="{FEF9A5F9-0830-4C28-8383-31F940177A82}"/>
              </a:ext>
            </a:extLst>
          </p:cNvPr>
          <p:cNvSpPr>
            <a:spLocks noGrp="1"/>
          </p:cNvSpPr>
          <p:nvPr>
            <p:ph sz="quarter" idx="32"/>
          </p:nvPr>
        </p:nvSpPr>
        <p:spPr>
          <a:xfrm>
            <a:off x="3200400" y="457200"/>
            <a:ext cx="1371600" cy="762000"/>
          </a:xfrm>
        </p:spPr>
        <p:txBody>
          <a:bodyPr/>
          <a:lstStyle>
            <a:lvl1pPr>
              <a:defRPr sz="1200"/>
            </a:lvl1pPr>
          </a:lstStyle>
          <a:p>
            <a:pPr lvl="0"/>
            <a:endParaRPr lang="en-GB" dirty="0"/>
          </a:p>
        </p:txBody>
      </p:sp>
      <p:sp>
        <p:nvSpPr>
          <p:cNvPr id="49" name="Content Placeholder 48">
            <a:extLst>
              <a:ext uri="{FF2B5EF4-FFF2-40B4-BE49-F238E27FC236}">
                <a16:creationId xmlns:a16="http://schemas.microsoft.com/office/drawing/2014/main" id="{63507D3A-7BA7-44CE-9394-81524EE189A9}"/>
              </a:ext>
            </a:extLst>
          </p:cNvPr>
          <p:cNvSpPr>
            <a:spLocks noGrp="1"/>
          </p:cNvSpPr>
          <p:nvPr>
            <p:ph sz="quarter" idx="33"/>
          </p:nvPr>
        </p:nvSpPr>
        <p:spPr>
          <a:xfrm>
            <a:off x="4724400" y="274638"/>
            <a:ext cx="1371600" cy="1143000"/>
          </a:xfrm>
        </p:spPr>
        <p:txBody>
          <a:bodyPr/>
          <a:lstStyle>
            <a:lvl1pPr>
              <a:defRPr sz="1200"/>
            </a:lvl1pPr>
          </a:lstStyle>
          <a:p>
            <a:pPr lvl="0"/>
            <a:endParaRPr lang="en-GB" dirty="0"/>
          </a:p>
        </p:txBody>
      </p:sp>
      <p:sp>
        <p:nvSpPr>
          <p:cNvPr id="51" name="Content Placeholder 50">
            <a:extLst>
              <a:ext uri="{FF2B5EF4-FFF2-40B4-BE49-F238E27FC236}">
                <a16:creationId xmlns:a16="http://schemas.microsoft.com/office/drawing/2014/main" id="{251FC20B-9465-4F54-AB36-BED89E7B7D3F}"/>
              </a:ext>
            </a:extLst>
          </p:cNvPr>
          <p:cNvSpPr>
            <a:spLocks noGrp="1"/>
          </p:cNvSpPr>
          <p:nvPr>
            <p:ph sz="quarter" idx="34"/>
          </p:nvPr>
        </p:nvSpPr>
        <p:spPr>
          <a:xfrm>
            <a:off x="6629400" y="350838"/>
            <a:ext cx="1524000" cy="1066800"/>
          </a:xfrm>
        </p:spPr>
        <p:txBody>
          <a:bodyPr/>
          <a:lstStyle>
            <a:lvl1pPr>
              <a:defRPr sz="1200"/>
            </a:lvl1pPr>
          </a:lstStyle>
          <a:p>
            <a:pPr lvl="0"/>
            <a:endParaRPr lang="en-GB" dirty="0"/>
          </a:p>
        </p:txBody>
      </p:sp>
      <p:sp>
        <p:nvSpPr>
          <p:cNvPr id="53" name="Content Placeholder 52">
            <a:extLst>
              <a:ext uri="{FF2B5EF4-FFF2-40B4-BE49-F238E27FC236}">
                <a16:creationId xmlns:a16="http://schemas.microsoft.com/office/drawing/2014/main" id="{A50B7D36-D4BB-4B1A-A011-E4FAB113639E}"/>
              </a:ext>
            </a:extLst>
          </p:cNvPr>
          <p:cNvSpPr>
            <a:spLocks noGrp="1"/>
          </p:cNvSpPr>
          <p:nvPr>
            <p:ph sz="quarter" idx="35"/>
          </p:nvPr>
        </p:nvSpPr>
        <p:spPr>
          <a:xfrm>
            <a:off x="3352800" y="1752600"/>
            <a:ext cx="1219200" cy="1066800"/>
          </a:xfrm>
        </p:spPr>
        <p:txBody>
          <a:bodyPr/>
          <a:lstStyle>
            <a:lvl1pPr>
              <a:defRPr sz="1200"/>
            </a:lvl1pPr>
          </a:lstStyle>
          <a:p>
            <a:pPr lvl="0"/>
            <a:endParaRPr lang="en-GB" dirty="0"/>
          </a:p>
        </p:txBody>
      </p:sp>
      <p:sp>
        <p:nvSpPr>
          <p:cNvPr id="55" name="Content Placeholder 54">
            <a:extLst>
              <a:ext uri="{FF2B5EF4-FFF2-40B4-BE49-F238E27FC236}">
                <a16:creationId xmlns:a16="http://schemas.microsoft.com/office/drawing/2014/main" id="{0F7B32C0-FF1E-45F5-8831-FAC68AA34C83}"/>
              </a:ext>
            </a:extLst>
          </p:cNvPr>
          <p:cNvSpPr>
            <a:spLocks noGrp="1"/>
          </p:cNvSpPr>
          <p:nvPr>
            <p:ph sz="quarter" idx="36"/>
          </p:nvPr>
        </p:nvSpPr>
        <p:spPr>
          <a:xfrm>
            <a:off x="5029200" y="1752600"/>
            <a:ext cx="2057400" cy="1066800"/>
          </a:xfrm>
        </p:spPr>
        <p:txBody>
          <a:bodyPr/>
          <a:lstStyle>
            <a:lvl1pPr>
              <a:defRPr sz="1200"/>
            </a:lvl1pPr>
          </a:lstStyle>
          <a:p>
            <a:pPr lvl="0"/>
            <a:endParaRPr lang="en-GB" dirty="0"/>
          </a:p>
        </p:txBody>
      </p:sp>
      <p:sp>
        <p:nvSpPr>
          <p:cNvPr id="57" name="Content Placeholder 56">
            <a:extLst>
              <a:ext uri="{FF2B5EF4-FFF2-40B4-BE49-F238E27FC236}">
                <a16:creationId xmlns:a16="http://schemas.microsoft.com/office/drawing/2014/main" id="{37786091-937F-4110-A479-5CB24CD0B626}"/>
              </a:ext>
            </a:extLst>
          </p:cNvPr>
          <p:cNvSpPr>
            <a:spLocks noGrp="1"/>
          </p:cNvSpPr>
          <p:nvPr>
            <p:ph sz="quarter" idx="37"/>
          </p:nvPr>
        </p:nvSpPr>
        <p:spPr>
          <a:xfrm>
            <a:off x="457200" y="1981200"/>
            <a:ext cx="1524000" cy="1143000"/>
          </a:xfrm>
        </p:spPr>
        <p:txBody>
          <a:bodyPr/>
          <a:lstStyle>
            <a:lvl1pPr>
              <a:defRPr sz="1200"/>
            </a:lvl1pPr>
          </a:lstStyle>
          <a:p>
            <a:pPr lvl="0"/>
            <a:endParaRPr lang="en-GB" dirty="0"/>
          </a:p>
        </p:txBody>
      </p:sp>
      <p:sp>
        <p:nvSpPr>
          <p:cNvPr id="59" name="Content Placeholder 58">
            <a:extLst>
              <a:ext uri="{FF2B5EF4-FFF2-40B4-BE49-F238E27FC236}">
                <a16:creationId xmlns:a16="http://schemas.microsoft.com/office/drawing/2014/main" id="{0811672E-8C72-48B3-ADA4-107464BF9CE2}"/>
              </a:ext>
            </a:extLst>
          </p:cNvPr>
          <p:cNvSpPr>
            <a:spLocks noGrp="1"/>
          </p:cNvSpPr>
          <p:nvPr>
            <p:ph sz="quarter" idx="38"/>
          </p:nvPr>
        </p:nvSpPr>
        <p:spPr>
          <a:xfrm>
            <a:off x="7467600" y="1752600"/>
            <a:ext cx="1219200" cy="1066800"/>
          </a:xfrm>
        </p:spPr>
        <p:txBody>
          <a:bodyPr/>
          <a:lstStyle>
            <a:lvl1pPr>
              <a:defRPr sz="1200"/>
            </a:lvl1pPr>
          </a:lstStyle>
          <a:p>
            <a:pPr lvl="0"/>
            <a:endParaRPr lang="en-GB" dirty="0"/>
          </a:p>
        </p:txBody>
      </p:sp>
      <p:sp>
        <p:nvSpPr>
          <p:cNvPr id="61" name="Content Placeholder 60">
            <a:extLst>
              <a:ext uri="{FF2B5EF4-FFF2-40B4-BE49-F238E27FC236}">
                <a16:creationId xmlns:a16="http://schemas.microsoft.com/office/drawing/2014/main" id="{7B07D385-626B-4022-B6A6-7C430A3333FF}"/>
              </a:ext>
            </a:extLst>
          </p:cNvPr>
          <p:cNvSpPr>
            <a:spLocks noGrp="1"/>
          </p:cNvSpPr>
          <p:nvPr>
            <p:ph sz="quarter" idx="39"/>
          </p:nvPr>
        </p:nvSpPr>
        <p:spPr>
          <a:xfrm>
            <a:off x="228600" y="3429000"/>
            <a:ext cx="1828800" cy="990600"/>
          </a:xfrm>
        </p:spPr>
        <p:txBody>
          <a:bodyPr/>
          <a:lstStyle>
            <a:lvl1pPr>
              <a:defRPr sz="1200"/>
            </a:lvl1pPr>
          </a:lstStyle>
          <a:p>
            <a:pPr lvl="0"/>
            <a:endParaRPr lang="en-GB" dirty="0"/>
          </a:p>
        </p:txBody>
      </p:sp>
      <p:sp>
        <p:nvSpPr>
          <p:cNvPr id="63" name="Content Placeholder 62">
            <a:extLst>
              <a:ext uri="{FF2B5EF4-FFF2-40B4-BE49-F238E27FC236}">
                <a16:creationId xmlns:a16="http://schemas.microsoft.com/office/drawing/2014/main" id="{C6D914A8-2F64-4292-B0E4-AD5EE9F0F7BA}"/>
              </a:ext>
            </a:extLst>
          </p:cNvPr>
          <p:cNvSpPr>
            <a:spLocks noGrp="1"/>
          </p:cNvSpPr>
          <p:nvPr>
            <p:ph sz="quarter" idx="40"/>
          </p:nvPr>
        </p:nvSpPr>
        <p:spPr>
          <a:xfrm>
            <a:off x="2895600" y="3276600"/>
            <a:ext cx="1828800" cy="990600"/>
          </a:xfrm>
        </p:spPr>
        <p:txBody>
          <a:bodyPr/>
          <a:lstStyle>
            <a:lvl1pPr>
              <a:defRPr sz="1200"/>
            </a:lvl1pPr>
          </a:lstStyle>
          <a:p>
            <a:pPr lvl="0"/>
            <a:endParaRPr lang="en-GB" dirty="0"/>
          </a:p>
        </p:txBody>
      </p:sp>
      <p:sp>
        <p:nvSpPr>
          <p:cNvPr id="65" name="Content Placeholder 64">
            <a:extLst>
              <a:ext uri="{FF2B5EF4-FFF2-40B4-BE49-F238E27FC236}">
                <a16:creationId xmlns:a16="http://schemas.microsoft.com/office/drawing/2014/main" id="{7480C981-8550-43F7-8E2F-44C832EB6D02}"/>
              </a:ext>
            </a:extLst>
          </p:cNvPr>
          <p:cNvSpPr>
            <a:spLocks noGrp="1"/>
          </p:cNvSpPr>
          <p:nvPr>
            <p:ph sz="quarter" idx="41"/>
          </p:nvPr>
        </p:nvSpPr>
        <p:spPr>
          <a:xfrm>
            <a:off x="5257800" y="3078163"/>
            <a:ext cx="1371600" cy="1066800"/>
          </a:xfrm>
        </p:spPr>
        <p:txBody>
          <a:bodyPr/>
          <a:lstStyle>
            <a:lvl1pPr>
              <a:defRPr sz="1200"/>
            </a:lvl1pPr>
          </a:lstStyle>
          <a:p>
            <a:pPr lvl="0"/>
            <a:endParaRPr lang="en-GB" dirty="0"/>
          </a:p>
        </p:txBody>
      </p:sp>
      <p:sp>
        <p:nvSpPr>
          <p:cNvPr id="69" name="Content Placeholder 68">
            <a:extLst>
              <a:ext uri="{FF2B5EF4-FFF2-40B4-BE49-F238E27FC236}">
                <a16:creationId xmlns:a16="http://schemas.microsoft.com/office/drawing/2014/main" id="{E9B5C048-D915-433B-AB4F-C9370E868F98}"/>
              </a:ext>
            </a:extLst>
          </p:cNvPr>
          <p:cNvSpPr>
            <a:spLocks noGrp="1"/>
          </p:cNvSpPr>
          <p:nvPr>
            <p:ph sz="quarter" idx="42"/>
          </p:nvPr>
        </p:nvSpPr>
        <p:spPr>
          <a:xfrm>
            <a:off x="7086600" y="3124200"/>
            <a:ext cx="1219200" cy="1066800"/>
          </a:xfrm>
        </p:spPr>
        <p:txBody>
          <a:bodyPr/>
          <a:lstStyle>
            <a:lvl1pPr>
              <a:defRPr sz="1200"/>
            </a:lvl1pPr>
          </a:lstStyle>
          <a:p>
            <a:pPr lvl="0"/>
            <a:endParaRPr lang="en-GB" dirty="0"/>
          </a:p>
        </p:txBody>
      </p:sp>
      <p:sp>
        <p:nvSpPr>
          <p:cNvPr id="71" name="Content Placeholder 70">
            <a:extLst>
              <a:ext uri="{FF2B5EF4-FFF2-40B4-BE49-F238E27FC236}">
                <a16:creationId xmlns:a16="http://schemas.microsoft.com/office/drawing/2014/main" id="{FC3091A3-1DF1-4297-97AE-C8FB705A51B3}"/>
              </a:ext>
            </a:extLst>
          </p:cNvPr>
          <p:cNvSpPr>
            <a:spLocks noGrp="1"/>
          </p:cNvSpPr>
          <p:nvPr>
            <p:ph sz="quarter" idx="43"/>
          </p:nvPr>
        </p:nvSpPr>
        <p:spPr>
          <a:xfrm>
            <a:off x="152400" y="4648200"/>
            <a:ext cx="1676400" cy="1143000"/>
          </a:xfrm>
        </p:spPr>
        <p:txBody>
          <a:bodyPr/>
          <a:lstStyle>
            <a:lvl1pPr>
              <a:defRPr sz="1200"/>
            </a:lvl1pPr>
          </a:lstStyle>
          <a:p>
            <a:pPr lvl="0"/>
            <a:endParaRPr lang="en-GB" dirty="0"/>
          </a:p>
        </p:txBody>
      </p:sp>
      <p:sp>
        <p:nvSpPr>
          <p:cNvPr id="73" name="Content Placeholder 72">
            <a:extLst>
              <a:ext uri="{FF2B5EF4-FFF2-40B4-BE49-F238E27FC236}">
                <a16:creationId xmlns:a16="http://schemas.microsoft.com/office/drawing/2014/main" id="{7B011478-F7BE-423E-B083-816D65C5D7B2}"/>
              </a:ext>
            </a:extLst>
          </p:cNvPr>
          <p:cNvSpPr>
            <a:spLocks noGrp="1"/>
          </p:cNvSpPr>
          <p:nvPr>
            <p:ph sz="quarter" idx="44"/>
          </p:nvPr>
        </p:nvSpPr>
        <p:spPr>
          <a:xfrm>
            <a:off x="1981200" y="4648200"/>
            <a:ext cx="1828800" cy="990600"/>
          </a:xfrm>
        </p:spPr>
        <p:txBody>
          <a:bodyPr/>
          <a:lstStyle>
            <a:lvl1pPr>
              <a:defRPr sz="1200"/>
            </a:lvl1pPr>
          </a:lstStyle>
          <a:p>
            <a:pPr lvl="0"/>
            <a:endParaRPr lang="en-GB" dirty="0"/>
          </a:p>
        </p:txBody>
      </p:sp>
      <p:sp>
        <p:nvSpPr>
          <p:cNvPr id="75" name="Content Placeholder 74">
            <a:extLst>
              <a:ext uri="{FF2B5EF4-FFF2-40B4-BE49-F238E27FC236}">
                <a16:creationId xmlns:a16="http://schemas.microsoft.com/office/drawing/2014/main" id="{B2E8B0FE-09D7-4003-BD33-5DBD404975AE}"/>
              </a:ext>
            </a:extLst>
          </p:cNvPr>
          <p:cNvSpPr>
            <a:spLocks noGrp="1"/>
          </p:cNvSpPr>
          <p:nvPr>
            <p:ph sz="quarter" idx="45"/>
          </p:nvPr>
        </p:nvSpPr>
        <p:spPr>
          <a:xfrm>
            <a:off x="4191000" y="4495800"/>
            <a:ext cx="838200" cy="457200"/>
          </a:xfrm>
        </p:spPr>
        <p:txBody>
          <a:bodyPr/>
          <a:lstStyle>
            <a:lvl1pPr>
              <a:defRPr sz="1200"/>
            </a:lvl1pPr>
          </a:lstStyle>
          <a:p>
            <a:pPr lvl="0"/>
            <a:endParaRPr lang="en-GB" dirty="0"/>
          </a:p>
        </p:txBody>
      </p:sp>
      <p:sp>
        <p:nvSpPr>
          <p:cNvPr id="77" name="Content Placeholder 76">
            <a:extLst>
              <a:ext uri="{FF2B5EF4-FFF2-40B4-BE49-F238E27FC236}">
                <a16:creationId xmlns:a16="http://schemas.microsoft.com/office/drawing/2014/main" id="{DE4F628B-C64C-49FA-A214-F64AF9B2CE02}"/>
              </a:ext>
            </a:extLst>
          </p:cNvPr>
          <p:cNvSpPr>
            <a:spLocks noGrp="1"/>
          </p:cNvSpPr>
          <p:nvPr>
            <p:ph sz="quarter" idx="46"/>
          </p:nvPr>
        </p:nvSpPr>
        <p:spPr>
          <a:xfrm>
            <a:off x="5410200" y="4495800"/>
            <a:ext cx="1752600" cy="1401763"/>
          </a:xfrm>
        </p:spPr>
        <p:txBody>
          <a:bodyPr/>
          <a:lstStyle>
            <a:lvl1pPr>
              <a:defRPr sz="1200"/>
            </a:lvl1pPr>
          </a:lstStyle>
          <a:p>
            <a:pPr lvl="0"/>
            <a:endParaRPr lang="en-GB" dirty="0"/>
          </a:p>
        </p:txBody>
      </p:sp>
      <p:sp>
        <p:nvSpPr>
          <p:cNvPr id="79" name="Content Placeholder 78">
            <a:extLst>
              <a:ext uri="{FF2B5EF4-FFF2-40B4-BE49-F238E27FC236}">
                <a16:creationId xmlns:a16="http://schemas.microsoft.com/office/drawing/2014/main" id="{5964D6D6-51F8-4105-A9CE-9BD9C64C01C6}"/>
              </a:ext>
            </a:extLst>
          </p:cNvPr>
          <p:cNvSpPr>
            <a:spLocks noGrp="1"/>
          </p:cNvSpPr>
          <p:nvPr>
            <p:ph sz="quarter" idx="47"/>
          </p:nvPr>
        </p:nvSpPr>
        <p:spPr>
          <a:xfrm>
            <a:off x="7543800" y="4648200"/>
            <a:ext cx="1752600" cy="990600"/>
          </a:xfrm>
        </p:spPr>
        <p:txBody>
          <a:bodyPr/>
          <a:lstStyle>
            <a:lvl1pPr>
              <a:defRPr sz="1200"/>
            </a:lvl1pPr>
          </a:lstStyle>
          <a:p>
            <a:pPr lvl="0"/>
            <a:endParaRPr lang="en-GB" dirty="0"/>
          </a:p>
        </p:txBody>
      </p:sp>
      <p:sp>
        <p:nvSpPr>
          <p:cNvPr id="81" name="Content Placeholder 80">
            <a:extLst>
              <a:ext uri="{FF2B5EF4-FFF2-40B4-BE49-F238E27FC236}">
                <a16:creationId xmlns:a16="http://schemas.microsoft.com/office/drawing/2014/main" id="{77826065-5D36-4577-9FB5-4968C1892B8E}"/>
              </a:ext>
            </a:extLst>
          </p:cNvPr>
          <p:cNvSpPr>
            <a:spLocks noGrp="1"/>
          </p:cNvSpPr>
          <p:nvPr>
            <p:ph sz="quarter" idx="48"/>
          </p:nvPr>
        </p:nvSpPr>
        <p:spPr>
          <a:xfrm>
            <a:off x="304800" y="6049963"/>
            <a:ext cx="1600200" cy="655637"/>
          </a:xfrm>
        </p:spPr>
        <p:txBody>
          <a:bodyPr/>
          <a:lstStyle>
            <a:lvl1pPr>
              <a:defRPr sz="1200"/>
            </a:lvl1pPr>
          </a:lstStyle>
          <a:p>
            <a:pPr lvl="0"/>
            <a:endParaRPr lang="en-GB" dirty="0"/>
          </a:p>
        </p:txBody>
      </p:sp>
      <p:sp>
        <p:nvSpPr>
          <p:cNvPr id="83" name="Content Placeholder 82">
            <a:extLst>
              <a:ext uri="{FF2B5EF4-FFF2-40B4-BE49-F238E27FC236}">
                <a16:creationId xmlns:a16="http://schemas.microsoft.com/office/drawing/2014/main" id="{10C6E5F8-02EF-4683-ADDB-F692A9ED0933}"/>
              </a:ext>
            </a:extLst>
          </p:cNvPr>
          <p:cNvSpPr>
            <a:spLocks noGrp="1"/>
          </p:cNvSpPr>
          <p:nvPr>
            <p:ph sz="quarter" idx="49"/>
          </p:nvPr>
        </p:nvSpPr>
        <p:spPr>
          <a:xfrm>
            <a:off x="2133600" y="5791200"/>
            <a:ext cx="1676400" cy="914400"/>
          </a:xfrm>
        </p:spPr>
        <p:txBody>
          <a:bodyPr/>
          <a:lstStyle>
            <a:lvl1pPr>
              <a:defRPr sz="1200"/>
            </a:lvl1pPr>
          </a:lstStyle>
          <a:p>
            <a:pPr lvl="0"/>
            <a:endParaRPr lang="en-GB" dirty="0"/>
          </a:p>
        </p:txBody>
      </p:sp>
      <p:sp>
        <p:nvSpPr>
          <p:cNvPr id="85" name="Content Placeholder 84">
            <a:extLst>
              <a:ext uri="{FF2B5EF4-FFF2-40B4-BE49-F238E27FC236}">
                <a16:creationId xmlns:a16="http://schemas.microsoft.com/office/drawing/2014/main" id="{A7121CD0-8B9F-4E5F-BC2C-CB4804C6D91F}"/>
              </a:ext>
            </a:extLst>
          </p:cNvPr>
          <p:cNvSpPr>
            <a:spLocks noGrp="1"/>
          </p:cNvSpPr>
          <p:nvPr>
            <p:ph sz="quarter" idx="50"/>
          </p:nvPr>
        </p:nvSpPr>
        <p:spPr>
          <a:xfrm>
            <a:off x="457200" y="457200"/>
            <a:ext cx="1752600" cy="1447800"/>
          </a:xfrm>
        </p:spPr>
        <p:txBody>
          <a:bodyPr/>
          <a:lstStyle>
            <a:lvl1pPr>
              <a:defRPr sz="1200"/>
            </a:lvl1pPr>
          </a:lstStyle>
          <a:p>
            <a:pPr lvl="0"/>
            <a:endParaRPr lang="en-GB" dirty="0"/>
          </a:p>
        </p:txBody>
      </p:sp>
      <p:sp>
        <p:nvSpPr>
          <p:cNvPr id="87" name="Content Placeholder 86">
            <a:extLst>
              <a:ext uri="{FF2B5EF4-FFF2-40B4-BE49-F238E27FC236}">
                <a16:creationId xmlns:a16="http://schemas.microsoft.com/office/drawing/2014/main" id="{932EB2AC-A7E7-48D1-89E9-97587CE1F25C}"/>
              </a:ext>
            </a:extLst>
          </p:cNvPr>
          <p:cNvSpPr>
            <a:spLocks noGrp="1"/>
          </p:cNvSpPr>
          <p:nvPr>
            <p:ph sz="quarter" idx="51"/>
          </p:nvPr>
        </p:nvSpPr>
        <p:spPr>
          <a:xfrm>
            <a:off x="2819400" y="350838"/>
            <a:ext cx="762000" cy="1554162"/>
          </a:xfrm>
        </p:spPr>
        <p:txBody>
          <a:bodyPr/>
          <a:lstStyle>
            <a:lvl1pPr>
              <a:defRPr sz="1200"/>
            </a:lvl1pPr>
          </a:lstStyle>
          <a:p>
            <a:pPr lvl="0"/>
            <a:endParaRPr lang="en-GB" dirty="0"/>
          </a:p>
        </p:txBody>
      </p:sp>
      <p:sp>
        <p:nvSpPr>
          <p:cNvPr id="89" name="Content Placeholder 88">
            <a:extLst>
              <a:ext uri="{FF2B5EF4-FFF2-40B4-BE49-F238E27FC236}">
                <a16:creationId xmlns:a16="http://schemas.microsoft.com/office/drawing/2014/main" id="{BDDB9103-5CB0-46B6-A860-6F986D0862EE}"/>
              </a:ext>
            </a:extLst>
          </p:cNvPr>
          <p:cNvSpPr>
            <a:spLocks noGrp="1"/>
          </p:cNvSpPr>
          <p:nvPr>
            <p:ph sz="quarter" idx="52"/>
          </p:nvPr>
        </p:nvSpPr>
        <p:spPr>
          <a:xfrm>
            <a:off x="4038600" y="457200"/>
            <a:ext cx="914400" cy="1219200"/>
          </a:xfrm>
        </p:spPr>
        <p:txBody>
          <a:bodyPr/>
          <a:lstStyle>
            <a:lvl1pPr>
              <a:defRPr sz="1200"/>
            </a:lvl1pPr>
          </a:lstStyle>
          <a:p>
            <a:pPr lvl="0"/>
            <a:endParaRPr lang="en-GB" dirty="0"/>
          </a:p>
        </p:txBody>
      </p:sp>
      <p:sp>
        <p:nvSpPr>
          <p:cNvPr id="91" name="Content Placeholder 90">
            <a:extLst>
              <a:ext uri="{FF2B5EF4-FFF2-40B4-BE49-F238E27FC236}">
                <a16:creationId xmlns:a16="http://schemas.microsoft.com/office/drawing/2014/main" id="{0517A061-693B-42BE-AE92-D9DC6F46BE08}"/>
              </a:ext>
            </a:extLst>
          </p:cNvPr>
          <p:cNvSpPr>
            <a:spLocks noGrp="1"/>
          </p:cNvSpPr>
          <p:nvPr>
            <p:ph sz="quarter" idx="53"/>
          </p:nvPr>
        </p:nvSpPr>
        <p:spPr>
          <a:xfrm>
            <a:off x="5943600" y="838200"/>
            <a:ext cx="1143000" cy="838200"/>
          </a:xfrm>
        </p:spPr>
        <p:txBody>
          <a:bodyPr/>
          <a:lstStyle>
            <a:lvl1pPr>
              <a:defRPr sz="1200"/>
            </a:lvl1pPr>
          </a:lstStyle>
          <a:p>
            <a:pPr lvl="0"/>
            <a:endParaRPr lang="en-GB" dirty="0"/>
          </a:p>
        </p:txBody>
      </p:sp>
      <p:sp>
        <p:nvSpPr>
          <p:cNvPr id="93" name="Content Placeholder 92">
            <a:extLst>
              <a:ext uri="{FF2B5EF4-FFF2-40B4-BE49-F238E27FC236}">
                <a16:creationId xmlns:a16="http://schemas.microsoft.com/office/drawing/2014/main" id="{275B2944-75E4-47E0-BEAE-C38B2A0F836C}"/>
              </a:ext>
            </a:extLst>
          </p:cNvPr>
          <p:cNvSpPr>
            <a:spLocks noGrp="1"/>
          </p:cNvSpPr>
          <p:nvPr>
            <p:ph sz="quarter" idx="54"/>
          </p:nvPr>
        </p:nvSpPr>
        <p:spPr>
          <a:xfrm>
            <a:off x="7543800" y="609600"/>
            <a:ext cx="1143000" cy="1066800"/>
          </a:xfrm>
        </p:spPr>
        <p:txBody>
          <a:bodyPr/>
          <a:lstStyle>
            <a:lvl1pPr>
              <a:defRPr sz="1200"/>
            </a:lvl1pPr>
          </a:lstStyle>
          <a:p>
            <a:pPr lvl="0"/>
            <a:endParaRPr lang="en-GB" dirty="0"/>
          </a:p>
        </p:txBody>
      </p:sp>
      <p:sp>
        <p:nvSpPr>
          <p:cNvPr id="95" name="Content Placeholder 94">
            <a:extLst>
              <a:ext uri="{FF2B5EF4-FFF2-40B4-BE49-F238E27FC236}">
                <a16:creationId xmlns:a16="http://schemas.microsoft.com/office/drawing/2014/main" id="{431A1DF9-9DE7-4214-9396-9202A51D47DC}"/>
              </a:ext>
            </a:extLst>
          </p:cNvPr>
          <p:cNvSpPr>
            <a:spLocks noGrp="1"/>
          </p:cNvSpPr>
          <p:nvPr>
            <p:ph sz="quarter" idx="55"/>
          </p:nvPr>
        </p:nvSpPr>
        <p:spPr>
          <a:xfrm>
            <a:off x="228600" y="2286000"/>
            <a:ext cx="1828800" cy="1447800"/>
          </a:xfrm>
        </p:spPr>
        <p:txBody>
          <a:bodyPr/>
          <a:lstStyle>
            <a:lvl1pPr>
              <a:defRPr sz="1200"/>
            </a:lvl1pPr>
          </a:lstStyle>
          <a:p>
            <a:pPr lvl="0"/>
            <a:endParaRPr lang="en-GB" dirty="0"/>
          </a:p>
        </p:txBody>
      </p:sp>
      <p:sp>
        <p:nvSpPr>
          <p:cNvPr id="97" name="Content Placeholder 96">
            <a:extLst>
              <a:ext uri="{FF2B5EF4-FFF2-40B4-BE49-F238E27FC236}">
                <a16:creationId xmlns:a16="http://schemas.microsoft.com/office/drawing/2014/main" id="{191562C2-F715-483C-B7DC-53E531894F5A}"/>
              </a:ext>
            </a:extLst>
          </p:cNvPr>
          <p:cNvSpPr>
            <a:spLocks noGrp="1"/>
          </p:cNvSpPr>
          <p:nvPr>
            <p:ph sz="quarter" idx="56"/>
          </p:nvPr>
        </p:nvSpPr>
        <p:spPr>
          <a:xfrm>
            <a:off x="2590800" y="2819400"/>
            <a:ext cx="2362200" cy="1219200"/>
          </a:xfrm>
        </p:spPr>
        <p:txBody>
          <a:bodyPr/>
          <a:lstStyle>
            <a:lvl1pPr>
              <a:defRPr sz="1200"/>
            </a:lvl1pPr>
          </a:lstStyle>
          <a:p>
            <a:pPr lvl="0"/>
            <a:endParaRPr lang="en-GB" dirty="0"/>
          </a:p>
        </p:txBody>
      </p:sp>
      <p:sp>
        <p:nvSpPr>
          <p:cNvPr id="99" name="Content Placeholder 98">
            <a:extLst>
              <a:ext uri="{FF2B5EF4-FFF2-40B4-BE49-F238E27FC236}">
                <a16:creationId xmlns:a16="http://schemas.microsoft.com/office/drawing/2014/main" id="{7E6A8027-CB06-478E-AE0F-463EB04E05FD}"/>
              </a:ext>
            </a:extLst>
          </p:cNvPr>
          <p:cNvSpPr>
            <a:spLocks noGrp="1"/>
          </p:cNvSpPr>
          <p:nvPr>
            <p:ph sz="quarter" idx="57"/>
          </p:nvPr>
        </p:nvSpPr>
        <p:spPr>
          <a:xfrm>
            <a:off x="5410200" y="2286000"/>
            <a:ext cx="1600200" cy="1219200"/>
          </a:xfrm>
        </p:spPr>
        <p:txBody>
          <a:bodyPr/>
          <a:lstStyle>
            <a:lvl1pPr>
              <a:defRPr sz="1200"/>
            </a:lvl1pPr>
          </a:lstStyle>
          <a:p>
            <a:pPr lvl="0"/>
            <a:endParaRPr lang="en-GB" dirty="0"/>
          </a:p>
        </p:txBody>
      </p:sp>
      <p:sp>
        <p:nvSpPr>
          <p:cNvPr id="101" name="Content Placeholder 100">
            <a:extLst>
              <a:ext uri="{FF2B5EF4-FFF2-40B4-BE49-F238E27FC236}">
                <a16:creationId xmlns:a16="http://schemas.microsoft.com/office/drawing/2014/main" id="{3AB97CFA-3F4B-42C8-94D5-FA0741CB2E53}"/>
              </a:ext>
            </a:extLst>
          </p:cNvPr>
          <p:cNvSpPr>
            <a:spLocks noGrp="1"/>
          </p:cNvSpPr>
          <p:nvPr>
            <p:ph sz="quarter" idx="58"/>
          </p:nvPr>
        </p:nvSpPr>
        <p:spPr>
          <a:xfrm>
            <a:off x="0" y="4038600"/>
            <a:ext cx="2057400" cy="1219200"/>
          </a:xfrm>
        </p:spPr>
        <p:txBody>
          <a:bodyPr/>
          <a:lstStyle>
            <a:lvl1pPr>
              <a:defRPr sz="1200"/>
            </a:lvl1pPr>
          </a:lstStyle>
          <a:p>
            <a:pPr lvl="0"/>
            <a:endParaRPr lang="en-GB" dirty="0"/>
          </a:p>
        </p:txBody>
      </p:sp>
      <p:sp>
        <p:nvSpPr>
          <p:cNvPr id="103" name="Content Placeholder 102">
            <a:extLst>
              <a:ext uri="{FF2B5EF4-FFF2-40B4-BE49-F238E27FC236}">
                <a16:creationId xmlns:a16="http://schemas.microsoft.com/office/drawing/2014/main" id="{C714D955-5C58-499E-9EB0-D16D6D5D7298}"/>
              </a:ext>
            </a:extLst>
          </p:cNvPr>
          <p:cNvSpPr>
            <a:spLocks noGrp="1"/>
          </p:cNvSpPr>
          <p:nvPr>
            <p:ph sz="quarter" idx="59"/>
          </p:nvPr>
        </p:nvSpPr>
        <p:spPr>
          <a:xfrm>
            <a:off x="2819400" y="4419600"/>
            <a:ext cx="990600" cy="762000"/>
          </a:xfrm>
        </p:spPr>
        <p:txBody>
          <a:bodyPr/>
          <a:lstStyle>
            <a:lvl1pPr>
              <a:defRPr sz="1200"/>
            </a:lvl1pPr>
          </a:lstStyle>
          <a:p>
            <a:pPr lvl="0"/>
            <a:endParaRPr lang="en-GB" dirty="0"/>
          </a:p>
        </p:txBody>
      </p:sp>
      <p:sp>
        <p:nvSpPr>
          <p:cNvPr id="105" name="Content Placeholder 104">
            <a:extLst>
              <a:ext uri="{FF2B5EF4-FFF2-40B4-BE49-F238E27FC236}">
                <a16:creationId xmlns:a16="http://schemas.microsoft.com/office/drawing/2014/main" id="{2C57D6E8-C8B8-4453-9A6A-08BBF25ACF5C}"/>
              </a:ext>
            </a:extLst>
          </p:cNvPr>
          <p:cNvSpPr>
            <a:spLocks noGrp="1"/>
          </p:cNvSpPr>
          <p:nvPr>
            <p:ph sz="quarter" idx="60"/>
          </p:nvPr>
        </p:nvSpPr>
        <p:spPr>
          <a:xfrm>
            <a:off x="5562600" y="3962400"/>
            <a:ext cx="1905000" cy="838200"/>
          </a:xfrm>
        </p:spPr>
        <p:txBody>
          <a:bodyPr/>
          <a:lstStyle>
            <a:lvl1pPr>
              <a:defRPr sz="1200"/>
            </a:lvl1pPr>
          </a:lstStyle>
          <a:p>
            <a:pPr lvl="0"/>
            <a:endParaRPr lang="en-GB" dirty="0"/>
          </a:p>
        </p:txBody>
      </p:sp>
      <p:sp>
        <p:nvSpPr>
          <p:cNvPr id="107" name="Content Placeholder 106">
            <a:extLst>
              <a:ext uri="{FF2B5EF4-FFF2-40B4-BE49-F238E27FC236}">
                <a16:creationId xmlns:a16="http://schemas.microsoft.com/office/drawing/2014/main" id="{A930A080-1D4C-43FE-A8B6-A526B980E064}"/>
              </a:ext>
            </a:extLst>
          </p:cNvPr>
          <p:cNvSpPr>
            <a:spLocks noGrp="1"/>
          </p:cNvSpPr>
          <p:nvPr>
            <p:ph sz="quarter" idx="61"/>
          </p:nvPr>
        </p:nvSpPr>
        <p:spPr>
          <a:xfrm>
            <a:off x="7620000" y="2438400"/>
            <a:ext cx="1295400" cy="1066800"/>
          </a:xfrm>
        </p:spPr>
        <p:txBody>
          <a:bodyPr/>
          <a:lstStyle>
            <a:lvl1pPr>
              <a:defRPr sz="1200"/>
            </a:lvl1pPr>
          </a:lstStyle>
          <a:p>
            <a:pPr lvl="0"/>
            <a:endParaRPr lang="en-GB" dirty="0"/>
          </a:p>
        </p:txBody>
      </p:sp>
      <p:sp>
        <p:nvSpPr>
          <p:cNvPr id="109" name="Content Placeholder 108">
            <a:extLst>
              <a:ext uri="{FF2B5EF4-FFF2-40B4-BE49-F238E27FC236}">
                <a16:creationId xmlns:a16="http://schemas.microsoft.com/office/drawing/2014/main" id="{03B78AB5-9B81-4A07-B6A4-158378BCB1EF}"/>
              </a:ext>
            </a:extLst>
          </p:cNvPr>
          <p:cNvSpPr>
            <a:spLocks noGrp="1"/>
          </p:cNvSpPr>
          <p:nvPr>
            <p:ph sz="quarter" idx="62"/>
          </p:nvPr>
        </p:nvSpPr>
        <p:spPr>
          <a:xfrm>
            <a:off x="228600" y="5638800"/>
            <a:ext cx="2362200" cy="1066800"/>
          </a:xfrm>
        </p:spPr>
        <p:txBody>
          <a:bodyPr/>
          <a:lstStyle>
            <a:lvl1pPr>
              <a:defRPr sz="1200"/>
            </a:lvl1pPr>
          </a:lstStyle>
          <a:p>
            <a:pPr lvl="0"/>
            <a:endParaRPr lang="en-GB" dirty="0"/>
          </a:p>
        </p:txBody>
      </p:sp>
      <p:sp>
        <p:nvSpPr>
          <p:cNvPr id="111" name="Content Placeholder 110">
            <a:extLst>
              <a:ext uri="{FF2B5EF4-FFF2-40B4-BE49-F238E27FC236}">
                <a16:creationId xmlns:a16="http://schemas.microsoft.com/office/drawing/2014/main" id="{7E143129-DA9C-46CD-9F15-C47654315ADF}"/>
              </a:ext>
            </a:extLst>
          </p:cNvPr>
          <p:cNvSpPr>
            <a:spLocks noGrp="1"/>
          </p:cNvSpPr>
          <p:nvPr>
            <p:ph sz="quarter" idx="63"/>
          </p:nvPr>
        </p:nvSpPr>
        <p:spPr>
          <a:xfrm>
            <a:off x="4038600" y="4953000"/>
            <a:ext cx="1676400" cy="1284288"/>
          </a:xfrm>
        </p:spPr>
        <p:txBody>
          <a:bodyPr/>
          <a:lstStyle>
            <a:lvl1pPr>
              <a:defRPr sz="1200"/>
            </a:lvl1pPr>
          </a:lstStyle>
          <a:p>
            <a:pPr lvl="0"/>
            <a:endParaRPr lang="en-GB" dirty="0"/>
          </a:p>
        </p:txBody>
      </p:sp>
      <p:sp>
        <p:nvSpPr>
          <p:cNvPr id="113" name="Content Placeholder 112">
            <a:extLst>
              <a:ext uri="{FF2B5EF4-FFF2-40B4-BE49-F238E27FC236}">
                <a16:creationId xmlns:a16="http://schemas.microsoft.com/office/drawing/2014/main" id="{515EAF93-1D4E-43FC-9A15-B1275F21AAC2}"/>
              </a:ext>
            </a:extLst>
          </p:cNvPr>
          <p:cNvSpPr>
            <a:spLocks noGrp="1"/>
          </p:cNvSpPr>
          <p:nvPr>
            <p:ph sz="quarter" idx="64"/>
          </p:nvPr>
        </p:nvSpPr>
        <p:spPr>
          <a:xfrm>
            <a:off x="6324600" y="5399088"/>
            <a:ext cx="1676400" cy="1144587"/>
          </a:xfrm>
        </p:spPr>
        <p:txBody>
          <a:bodyPr/>
          <a:lstStyle>
            <a:lvl1pPr>
              <a:defRPr sz="1200"/>
            </a:lvl1pPr>
          </a:lstStyle>
          <a:p>
            <a:pPr lvl="0"/>
            <a:endParaRPr lang="en-GB" dirty="0"/>
          </a:p>
        </p:txBody>
      </p:sp>
      <p:sp>
        <p:nvSpPr>
          <p:cNvPr id="115" name="Content Placeholder 114">
            <a:extLst>
              <a:ext uri="{FF2B5EF4-FFF2-40B4-BE49-F238E27FC236}">
                <a16:creationId xmlns:a16="http://schemas.microsoft.com/office/drawing/2014/main" id="{3EE1D4B8-62A5-4234-B30C-E1C607500001}"/>
              </a:ext>
            </a:extLst>
          </p:cNvPr>
          <p:cNvSpPr>
            <a:spLocks noGrp="1"/>
          </p:cNvSpPr>
          <p:nvPr>
            <p:ph sz="quarter" idx="65"/>
          </p:nvPr>
        </p:nvSpPr>
        <p:spPr>
          <a:xfrm>
            <a:off x="7848600" y="3733800"/>
            <a:ext cx="1066800" cy="1066800"/>
          </a:xfrm>
        </p:spPr>
        <p:txBody>
          <a:bodyPr/>
          <a:lstStyle>
            <a:lvl1pPr>
              <a:defRPr sz="1200"/>
            </a:lvl1pPr>
          </a:lstStyle>
          <a:p>
            <a:pPr lvl="0"/>
            <a:endParaRPr lang="en-GB" dirty="0"/>
          </a:p>
        </p:txBody>
      </p:sp>
      <p:sp>
        <p:nvSpPr>
          <p:cNvPr id="116" name="Content Placeholder 2">
            <a:extLst>
              <a:ext uri="{FF2B5EF4-FFF2-40B4-BE49-F238E27FC236}">
                <a16:creationId xmlns:a16="http://schemas.microsoft.com/office/drawing/2014/main" id="{3E9379C0-C576-424A-8F44-A66A657C43F0}"/>
              </a:ext>
            </a:extLst>
          </p:cNvPr>
          <p:cNvSpPr>
            <a:spLocks noGrp="1"/>
          </p:cNvSpPr>
          <p:nvPr>
            <p:ph idx="66"/>
          </p:nvPr>
        </p:nvSpPr>
        <p:spPr>
          <a:xfrm>
            <a:off x="609600" y="1752600"/>
            <a:ext cx="8229600" cy="685800"/>
          </a:xfrm>
        </p:spPr>
        <p:txBody>
          <a:bodyPr/>
          <a:lstStyle>
            <a:lvl1pPr>
              <a:defRPr sz="1200"/>
            </a:lvl1pPr>
          </a:lstStyle>
          <a:p>
            <a:pPr lvl="0"/>
            <a:endParaRPr lang="en-US" dirty="0"/>
          </a:p>
        </p:txBody>
      </p:sp>
      <p:sp>
        <p:nvSpPr>
          <p:cNvPr id="117" name="Content Placeholder 13">
            <a:extLst>
              <a:ext uri="{FF2B5EF4-FFF2-40B4-BE49-F238E27FC236}">
                <a16:creationId xmlns:a16="http://schemas.microsoft.com/office/drawing/2014/main" id="{E8BA9F30-4166-449E-866F-F0BD3A521C66}"/>
              </a:ext>
            </a:extLst>
          </p:cNvPr>
          <p:cNvSpPr>
            <a:spLocks noGrp="1"/>
          </p:cNvSpPr>
          <p:nvPr>
            <p:ph sz="quarter" idx="67"/>
          </p:nvPr>
        </p:nvSpPr>
        <p:spPr>
          <a:xfrm>
            <a:off x="762000" y="6248400"/>
            <a:ext cx="7543800" cy="447675"/>
          </a:xfrm>
        </p:spPr>
        <p:txBody>
          <a:bodyPr/>
          <a:lstStyle>
            <a:lvl1pPr>
              <a:defRPr sz="1200"/>
            </a:lvl1pPr>
          </a:lstStyle>
          <a:p>
            <a:pPr lvl="0"/>
            <a:endParaRPr lang="en-US" dirty="0"/>
          </a:p>
        </p:txBody>
      </p:sp>
      <p:sp>
        <p:nvSpPr>
          <p:cNvPr id="118" name="Content Placeholder 5">
            <a:extLst>
              <a:ext uri="{FF2B5EF4-FFF2-40B4-BE49-F238E27FC236}">
                <a16:creationId xmlns:a16="http://schemas.microsoft.com/office/drawing/2014/main" id="{E649F32E-A984-4D2F-9BA9-1FAD18D8A092}"/>
              </a:ext>
            </a:extLst>
          </p:cNvPr>
          <p:cNvSpPr>
            <a:spLocks noGrp="1"/>
          </p:cNvSpPr>
          <p:nvPr>
            <p:ph sz="quarter" idx="68"/>
          </p:nvPr>
        </p:nvSpPr>
        <p:spPr>
          <a:xfrm>
            <a:off x="1219200" y="5562600"/>
            <a:ext cx="4648200" cy="381000"/>
          </a:xfr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9" name="Content Placeholder 6">
            <a:extLst>
              <a:ext uri="{FF2B5EF4-FFF2-40B4-BE49-F238E27FC236}">
                <a16:creationId xmlns:a16="http://schemas.microsoft.com/office/drawing/2014/main" id="{AF006BE0-AE13-4EC7-BABC-9CF618BFAE5F}"/>
              </a:ext>
            </a:extLst>
          </p:cNvPr>
          <p:cNvSpPr>
            <a:spLocks noGrp="1"/>
          </p:cNvSpPr>
          <p:nvPr>
            <p:ph sz="quarter" idx="69"/>
          </p:nvPr>
        </p:nvSpPr>
        <p:spPr>
          <a:xfrm>
            <a:off x="762000" y="838200"/>
            <a:ext cx="1600200" cy="1066800"/>
          </a:xfrm>
        </p:spPr>
        <p:txBody>
          <a:bodyPr/>
          <a:lstStyle>
            <a:lvl1pPr>
              <a:defRPr sz="1200"/>
            </a:lvl1pPr>
          </a:lstStyle>
          <a:p>
            <a:pPr lvl="0"/>
            <a:endParaRPr lang="en-GB" dirty="0"/>
          </a:p>
        </p:txBody>
      </p:sp>
      <p:sp>
        <p:nvSpPr>
          <p:cNvPr id="120" name="Content Placeholder 8">
            <a:extLst>
              <a:ext uri="{FF2B5EF4-FFF2-40B4-BE49-F238E27FC236}">
                <a16:creationId xmlns:a16="http://schemas.microsoft.com/office/drawing/2014/main" id="{E79F52FF-E5B7-4258-9B16-2824FA778EE5}"/>
              </a:ext>
            </a:extLst>
          </p:cNvPr>
          <p:cNvSpPr>
            <a:spLocks noGrp="1"/>
          </p:cNvSpPr>
          <p:nvPr>
            <p:ph sz="quarter" idx="70"/>
          </p:nvPr>
        </p:nvSpPr>
        <p:spPr>
          <a:xfrm>
            <a:off x="3200400" y="838200"/>
            <a:ext cx="533400" cy="533400"/>
          </a:xfrm>
        </p:spPr>
        <p:txBody>
          <a:bodyPr/>
          <a:lstStyle>
            <a:lvl1pPr>
              <a:defRPr sz="1200"/>
            </a:lvl1pPr>
          </a:lstStyle>
          <a:p>
            <a:pPr lvl="0"/>
            <a:endParaRPr lang="en-GB" dirty="0"/>
          </a:p>
        </p:txBody>
      </p:sp>
      <p:sp>
        <p:nvSpPr>
          <p:cNvPr id="121" name="Content Placeholder 10">
            <a:extLst>
              <a:ext uri="{FF2B5EF4-FFF2-40B4-BE49-F238E27FC236}">
                <a16:creationId xmlns:a16="http://schemas.microsoft.com/office/drawing/2014/main" id="{E8402F64-1674-42C5-95C8-73860951E342}"/>
              </a:ext>
            </a:extLst>
          </p:cNvPr>
          <p:cNvSpPr>
            <a:spLocks noGrp="1"/>
          </p:cNvSpPr>
          <p:nvPr>
            <p:ph sz="quarter" idx="71"/>
          </p:nvPr>
        </p:nvSpPr>
        <p:spPr>
          <a:xfrm>
            <a:off x="4343400" y="427038"/>
            <a:ext cx="1524000" cy="944562"/>
          </a:xfrm>
        </p:spPr>
        <p:txBody>
          <a:bodyPr/>
          <a:lstStyle>
            <a:lvl1pPr>
              <a:defRPr sz="1200"/>
            </a:lvl1pPr>
          </a:lstStyle>
          <a:p>
            <a:pPr lvl="0"/>
            <a:endParaRPr lang="en-GB" dirty="0"/>
          </a:p>
        </p:txBody>
      </p:sp>
      <p:sp>
        <p:nvSpPr>
          <p:cNvPr id="122" name="Content Placeholder 14">
            <a:extLst>
              <a:ext uri="{FF2B5EF4-FFF2-40B4-BE49-F238E27FC236}">
                <a16:creationId xmlns:a16="http://schemas.microsoft.com/office/drawing/2014/main" id="{1F8A2E36-03DE-492E-B290-42E352A30514}"/>
              </a:ext>
            </a:extLst>
          </p:cNvPr>
          <p:cNvSpPr>
            <a:spLocks noGrp="1"/>
          </p:cNvSpPr>
          <p:nvPr>
            <p:ph sz="quarter" idx="72"/>
          </p:nvPr>
        </p:nvSpPr>
        <p:spPr>
          <a:xfrm>
            <a:off x="6477000" y="609600"/>
            <a:ext cx="1676400" cy="1066800"/>
          </a:xfrm>
        </p:spPr>
        <p:txBody>
          <a:bodyPr/>
          <a:lstStyle>
            <a:lvl1pPr>
              <a:defRPr sz="1200"/>
            </a:lvl1pPr>
          </a:lstStyle>
          <a:p>
            <a:pPr lvl="0"/>
            <a:endParaRPr lang="en-GB" dirty="0"/>
          </a:p>
        </p:txBody>
      </p:sp>
      <p:sp>
        <p:nvSpPr>
          <p:cNvPr id="123" name="Content Placeholder 16">
            <a:extLst>
              <a:ext uri="{FF2B5EF4-FFF2-40B4-BE49-F238E27FC236}">
                <a16:creationId xmlns:a16="http://schemas.microsoft.com/office/drawing/2014/main" id="{DACDB16F-86D3-4C4C-8194-40802D79ADB6}"/>
              </a:ext>
            </a:extLst>
          </p:cNvPr>
          <p:cNvSpPr>
            <a:spLocks noGrp="1"/>
          </p:cNvSpPr>
          <p:nvPr>
            <p:ph sz="quarter" idx="73"/>
          </p:nvPr>
        </p:nvSpPr>
        <p:spPr>
          <a:xfrm>
            <a:off x="457200" y="2286000"/>
            <a:ext cx="1219200" cy="914400"/>
          </a:xfrm>
        </p:spPr>
        <p:txBody>
          <a:bodyPr/>
          <a:lstStyle>
            <a:lvl1pPr>
              <a:defRPr sz="1200"/>
            </a:lvl1pPr>
          </a:lstStyle>
          <a:p>
            <a:pPr lvl="0"/>
            <a:endParaRPr lang="en-GB" dirty="0"/>
          </a:p>
        </p:txBody>
      </p:sp>
      <p:sp>
        <p:nvSpPr>
          <p:cNvPr id="124" name="Content Placeholder 18">
            <a:extLst>
              <a:ext uri="{FF2B5EF4-FFF2-40B4-BE49-F238E27FC236}">
                <a16:creationId xmlns:a16="http://schemas.microsoft.com/office/drawing/2014/main" id="{28C6E918-3F57-4877-A732-3B653A3B6E9D}"/>
              </a:ext>
            </a:extLst>
          </p:cNvPr>
          <p:cNvSpPr>
            <a:spLocks noGrp="1"/>
          </p:cNvSpPr>
          <p:nvPr>
            <p:ph sz="quarter" idx="74"/>
          </p:nvPr>
        </p:nvSpPr>
        <p:spPr>
          <a:xfrm>
            <a:off x="2057400" y="2133600"/>
            <a:ext cx="1143000" cy="609600"/>
          </a:xfrm>
        </p:spPr>
        <p:txBody>
          <a:bodyPr/>
          <a:lstStyle>
            <a:lvl1pPr>
              <a:defRPr sz="1200"/>
            </a:lvl1pPr>
          </a:lstStyle>
          <a:p>
            <a:pPr lvl="0"/>
            <a:endParaRPr lang="en-GB" dirty="0"/>
          </a:p>
        </p:txBody>
      </p:sp>
      <p:sp>
        <p:nvSpPr>
          <p:cNvPr id="125" name="Content Placeholder 20">
            <a:extLst>
              <a:ext uri="{FF2B5EF4-FFF2-40B4-BE49-F238E27FC236}">
                <a16:creationId xmlns:a16="http://schemas.microsoft.com/office/drawing/2014/main" id="{B8C85A73-7482-448F-8108-BAA2BEBF1B57}"/>
              </a:ext>
            </a:extLst>
          </p:cNvPr>
          <p:cNvSpPr>
            <a:spLocks noGrp="1"/>
          </p:cNvSpPr>
          <p:nvPr>
            <p:ph sz="quarter" idx="75"/>
          </p:nvPr>
        </p:nvSpPr>
        <p:spPr>
          <a:xfrm>
            <a:off x="4191000" y="1828800"/>
            <a:ext cx="1371600" cy="1066800"/>
          </a:xfrm>
        </p:spPr>
        <p:txBody>
          <a:bodyPr/>
          <a:lstStyle>
            <a:lvl1pPr>
              <a:defRPr sz="1200"/>
            </a:lvl1pPr>
          </a:lstStyle>
          <a:p>
            <a:pPr lvl="0"/>
            <a:endParaRPr lang="en-GB" dirty="0"/>
          </a:p>
        </p:txBody>
      </p:sp>
      <p:sp>
        <p:nvSpPr>
          <p:cNvPr id="126" name="Content Placeholder 22">
            <a:extLst>
              <a:ext uri="{FF2B5EF4-FFF2-40B4-BE49-F238E27FC236}">
                <a16:creationId xmlns:a16="http://schemas.microsoft.com/office/drawing/2014/main" id="{A4C0D180-4F71-4FB8-BCC9-3C840FA200A9}"/>
              </a:ext>
            </a:extLst>
          </p:cNvPr>
          <p:cNvSpPr>
            <a:spLocks noGrp="1"/>
          </p:cNvSpPr>
          <p:nvPr>
            <p:ph sz="quarter" idx="76"/>
          </p:nvPr>
        </p:nvSpPr>
        <p:spPr>
          <a:xfrm>
            <a:off x="5943600" y="1905000"/>
            <a:ext cx="1676400" cy="1066800"/>
          </a:xfrm>
        </p:spPr>
        <p:txBody>
          <a:bodyPr/>
          <a:lstStyle>
            <a:lvl1pPr>
              <a:defRPr sz="1200"/>
            </a:lvl1pPr>
          </a:lstStyle>
          <a:p>
            <a:pPr lvl="0"/>
            <a:endParaRPr lang="en-GB" dirty="0"/>
          </a:p>
        </p:txBody>
      </p:sp>
      <p:sp>
        <p:nvSpPr>
          <p:cNvPr id="127" name="Content Placeholder 24">
            <a:extLst>
              <a:ext uri="{FF2B5EF4-FFF2-40B4-BE49-F238E27FC236}">
                <a16:creationId xmlns:a16="http://schemas.microsoft.com/office/drawing/2014/main" id="{56BFB657-9853-44DF-B56B-0783ECC3B955}"/>
              </a:ext>
            </a:extLst>
          </p:cNvPr>
          <p:cNvSpPr>
            <a:spLocks noGrp="1"/>
          </p:cNvSpPr>
          <p:nvPr>
            <p:ph sz="quarter" idx="77"/>
          </p:nvPr>
        </p:nvSpPr>
        <p:spPr>
          <a:xfrm>
            <a:off x="381000" y="3581400"/>
            <a:ext cx="1295400" cy="1219200"/>
          </a:xfrm>
        </p:spPr>
        <p:txBody>
          <a:bodyPr/>
          <a:lstStyle>
            <a:lvl1pPr>
              <a:defRPr sz="1200"/>
            </a:lvl1pPr>
          </a:lstStyle>
          <a:p>
            <a:pPr lvl="0"/>
            <a:endParaRPr lang="en-GB" dirty="0"/>
          </a:p>
        </p:txBody>
      </p:sp>
      <p:sp>
        <p:nvSpPr>
          <p:cNvPr id="128" name="Content Placeholder 26">
            <a:extLst>
              <a:ext uri="{FF2B5EF4-FFF2-40B4-BE49-F238E27FC236}">
                <a16:creationId xmlns:a16="http://schemas.microsoft.com/office/drawing/2014/main" id="{907BD5F5-5AC1-4A3C-B8FB-8578E5DDCA45}"/>
              </a:ext>
            </a:extLst>
          </p:cNvPr>
          <p:cNvSpPr>
            <a:spLocks noGrp="1"/>
          </p:cNvSpPr>
          <p:nvPr>
            <p:ph sz="quarter" idx="78"/>
          </p:nvPr>
        </p:nvSpPr>
        <p:spPr>
          <a:xfrm>
            <a:off x="2057400" y="3886200"/>
            <a:ext cx="2057400" cy="1219200"/>
          </a:xfrm>
        </p:spPr>
        <p:txBody>
          <a:bodyPr/>
          <a:lstStyle>
            <a:lvl1pPr>
              <a:defRPr sz="1200"/>
            </a:lvl1pPr>
          </a:lstStyle>
          <a:p>
            <a:pPr lvl="0"/>
            <a:endParaRPr lang="en-GB" dirty="0"/>
          </a:p>
        </p:txBody>
      </p:sp>
      <p:sp>
        <p:nvSpPr>
          <p:cNvPr id="129" name="Content Placeholder 28">
            <a:extLst>
              <a:ext uri="{FF2B5EF4-FFF2-40B4-BE49-F238E27FC236}">
                <a16:creationId xmlns:a16="http://schemas.microsoft.com/office/drawing/2014/main" id="{D47EFFA0-06E3-4B8F-B5B0-99F591DBB15F}"/>
              </a:ext>
            </a:extLst>
          </p:cNvPr>
          <p:cNvSpPr>
            <a:spLocks noGrp="1"/>
          </p:cNvSpPr>
          <p:nvPr>
            <p:ph sz="quarter" idx="79"/>
          </p:nvPr>
        </p:nvSpPr>
        <p:spPr>
          <a:xfrm>
            <a:off x="381000" y="609600"/>
            <a:ext cx="1600200" cy="1219200"/>
          </a:xfrm>
        </p:spPr>
        <p:txBody>
          <a:bodyPr/>
          <a:lstStyle>
            <a:lvl1pPr>
              <a:defRPr sz="1200"/>
            </a:lvl1pPr>
          </a:lstStyle>
          <a:p>
            <a:pPr lvl="0"/>
            <a:endParaRPr lang="en-GB" dirty="0"/>
          </a:p>
        </p:txBody>
      </p:sp>
      <p:sp>
        <p:nvSpPr>
          <p:cNvPr id="130" name="Content Placeholder 30">
            <a:extLst>
              <a:ext uri="{FF2B5EF4-FFF2-40B4-BE49-F238E27FC236}">
                <a16:creationId xmlns:a16="http://schemas.microsoft.com/office/drawing/2014/main" id="{248522A1-9CC3-4686-BBDB-F32DA6CB7994}"/>
              </a:ext>
            </a:extLst>
          </p:cNvPr>
          <p:cNvSpPr>
            <a:spLocks noGrp="1"/>
          </p:cNvSpPr>
          <p:nvPr>
            <p:ph sz="quarter" idx="80"/>
          </p:nvPr>
        </p:nvSpPr>
        <p:spPr>
          <a:xfrm>
            <a:off x="2209800" y="609600"/>
            <a:ext cx="1524000" cy="1143000"/>
          </a:xfrm>
        </p:spPr>
        <p:txBody>
          <a:bodyPr/>
          <a:lstStyle>
            <a:lvl1pPr>
              <a:defRPr sz="1200"/>
            </a:lvl1pPr>
          </a:lstStyle>
          <a:p>
            <a:pPr lvl="0"/>
            <a:endParaRPr lang="en-GB" dirty="0"/>
          </a:p>
        </p:txBody>
      </p:sp>
      <p:sp>
        <p:nvSpPr>
          <p:cNvPr id="131" name="Content Placeholder 32">
            <a:extLst>
              <a:ext uri="{FF2B5EF4-FFF2-40B4-BE49-F238E27FC236}">
                <a16:creationId xmlns:a16="http://schemas.microsoft.com/office/drawing/2014/main" id="{770A3746-BC61-4829-AD62-E2D13620787F}"/>
              </a:ext>
            </a:extLst>
          </p:cNvPr>
          <p:cNvSpPr>
            <a:spLocks noGrp="1"/>
          </p:cNvSpPr>
          <p:nvPr>
            <p:ph sz="quarter" idx="81"/>
          </p:nvPr>
        </p:nvSpPr>
        <p:spPr>
          <a:xfrm>
            <a:off x="4191000" y="609600"/>
            <a:ext cx="1219200" cy="1066800"/>
          </a:xfrm>
        </p:spPr>
        <p:txBody>
          <a:bodyPr/>
          <a:lstStyle>
            <a:lvl1pPr>
              <a:defRPr sz="1200"/>
            </a:lvl1pPr>
          </a:lstStyle>
          <a:p>
            <a:pPr lvl="0"/>
            <a:endParaRPr lang="en-GB" dirty="0"/>
          </a:p>
        </p:txBody>
      </p:sp>
      <p:sp>
        <p:nvSpPr>
          <p:cNvPr id="132" name="Content Placeholder 34">
            <a:extLst>
              <a:ext uri="{FF2B5EF4-FFF2-40B4-BE49-F238E27FC236}">
                <a16:creationId xmlns:a16="http://schemas.microsoft.com/office/drawing/2014/main" id="{919C3CF3-D8C5-435B-9DB1-48FF32E5E017}"/>
              </a:ext>
            </a:extLst>
          </p:cNvPr>
          <p:cNvSpPr>
            <a:spLocks noGrp="1"/>
          </p:cNvSpPr>
          <p:nvPr>
            <p:ph sz="quarter" idx="82"/>
          </p:nvPr>
        </p:nvSpPr>
        <p:spPr>
          <a:xfrm>
            <a:off x="5715000" y="427038"/>
            <a:ext cx="1524000" cy="1143000"/>
          </a:xfrm>
        </p:spPr>
        <p:txBody>
          <a:bodyPr/>
          <a:lstStyle>
            <a:lvl1pPr>
              <a:defRPr sz="1200"/>
            </a:lvl1pPr>
          </a:lstStyle>
          <a:p>
            <a:pPr lvl="0"/>
            <a:endParaRPr lang="en-GB" dirty="0"/>
          </a:p>
        </p:txBody>
      </p:sp>
      <p:sp>
        <p:nvSpPr>
          <p:cNvPr id="133" name="Content Placeholder 36">
            <a:extLst>
              <a:ext uri="{FF2B5EF4-FFF2-40B4-BE49-F238E27FC236}">
                <a16:creationId xmlns:a16="http://schemas.microsoft.com/office/drawing/2014/main" id="{D72BF062-38B4-41E5-AB4A-29903DD5F040}"/>
              </a:ext>
            </a:extLst>
          </p:cNvPr>
          <p:cNvSpPr>
            <a:spLocks noGrp="1"/>
          </p:cNvSpPr>
          <p:nvPr>
            <p:ph sz="quarter" idx="83"/>
          </p:nvPr>
        </p:nvSpPr>
        <p:spPr>
          <a:xfrm>
            <a:off x="7620000" y="503238"/>
            <a:ext cx="1219200" cy="1066800"/>
          </a:xfrm>
        </p:spPr>
        <p:txBody>
          <a:bodyPr/>
          <a:lstStyle>
            <a:lvl1pPr>
              <a:defRPr sz="1200"/>
            </a:lvl1pPr>
          </a:lstStyle>
          <a:p>
            <a:pPr lvl="0"/>
            <a:endParaRPr lang="en-GB" dirty="0"/>
          </a:p>
        </p:txBody>
      </p:sp>
      <p:sp>
        <p:nvSpPr>
          <p:cNvPr id="134" name="Content Placeholder 38">
            <a:extLst>
              <a:ext uri="{FF2B5EF4-FFF2-40B4-BE49-F238E27FC236}">
                <a16:creationId xmlns:a16="http://schemas.microsoft.com/office/drawing/2014/main" id="{192D30EE-941A-4370-96B8-E6CC6F635902}"/>
              </a:ext>
            </a:extLst>
          </p:cNvPr>
          <p:cNvSpPr>
            <a:spLocks noGrp="1"/>
          </p:cNvSpPr>
          <p:nvPr>
            <p:ph sz="quarter" idx="84"/>
          </p:nvPr>
        </p:nvSpPr>
        <p:spPr>
          <a:xfrm>
            <a:off x="381000" y="2286000"/>
            <a:ext cx="609600" cy="457200"/>
          </a:xfrm>
        </p:spPr>
        <p:txBody>
          <a:bodyPr/>
          <a:lstStyle>
            <a:lvl1pPr>
              <a:defRPr sz="1200"/>
            </a:lvl1pPr>
          </a:lstStyle>
          <a:p>
            <a:pPr lvl="0"/>
            <a:endParaRPr lang="en-GB" dirty="0"/>
          </a:p>
        </p:txBody>
      </p:sp>
      <p:sp>
        <p:nvSpPr>
          <p:cNvPr id="135" name="Content Placeholder 40">
            <a:extLst>
              <a:ext uri="{FF2B5EF4-FFF2-40B4-BE49-F238E27FC236}">
                <a16:creationId xmlns:a16="http://schemas.microsoft.com/office/drawing/2014/main" id="{D4556F68-C69B-45E5-9366-6026F143253A}"/>
              </a:ext>
            </a:extLst>
          </p:cNvPr>
          <p:cNvSpPr>
            <a:spLocks noGrp="1"/>
          </p:cNvSpPr>
          <p:nvPr>
            <p:ph sz="quarter" idx="85"/>
          </p:nvPr>
        </p:nvSpPr>
        <p:spPr>
          <a:xfrm>
            <a:off x="1219200" y="2057400"/>
            <a:ext cx="609600" cy="381000"/>
          </a:xfrm>
        </p:spPr>
        <p:txBody>
          <a:bodyPr/>
          <a:lstStyle>
            <a:lvl1pPr>
              <a:defRPr sz="1200"/>
            </a:lvl1pPr>
          </a:lstStyle>
          <a:p>
            <a:pPr lvl="0"/>
            <a:endParaRPr lang="en-GB" dirty="0"/>
          </a:p>
        </p:txBody>
      </p:sp>
      <p:sp>
        <p:nvSpPr>
          <p:cNvPr id="136" name="Content Placeholder 42">
            <a:extLst>
              <a:ext uri="{FF2B5EF4-FFF2-40B4-BE49-F238E27FC236}">
                <a16:creationId xmlns:a16="http://schemas.microsoft.com/office/drawing/2014/main" id="{D01FBA93-73A4-4A14-AA9A-09DC8248CCAB}"/>
              </a:ext>
            </a:extLst>
          </p:cNvPr>
          <p:cNvSpPr>
            <a:spLocks noGrp="1"/>
          </p:cNvSpPr>
          <p:nvPr>
            <p:ph sz="quarter" idx="86"/>
          </p:nvPr>
        </p:nvSpPr>
        <p:spPr>
          <a:xfrm>
            <a:off x="304800" y="609600"/>
            <a:ext cx="1524000" cy="1143000"/>
          </a:xfrm>
        </p:spPr>
        <p:txBody>
          <a:bodyPr/>
          <a:lstStyle>
            <a:lvl1pPr>
              <a:defRPr sz="1200"/>
            </a:lvl1pPr>
          </a:lstStyle>
          <a:p>
            <a:pPr lvl="0"/>
            <a:endParaRPr lang="en-GB" dirty="0"/>
          </a:p>
        </p:txBody>
      </p:sp>
      <p:sp>
        <p:nvSpPr>
          <p:cNvPr id="137" name="Content Placeholder 44">
            <a:extLst>
              <a:ext uri="{FF2B5EF4-FFF2-40B4-BE49-F238E27FC236}">
                <a16:creationId xmlns:a16="http://schemas.microsoft.com/office/drawing/2014/main" id="{3F8E99EA-7E96-4C11-8029-7AD237F3D452}"/>
              </a:ext>
            </a:extLst>
          </p:cNvPr>
          <p:cNvSpPr>
            <a:spLocks noGrp="1"/>
          </p:cNvSpPr>
          <p:nvPr>
            <p:ph sz="quarter" idx="87"/>
          </p:nvPr>
        </p:nvSpPr>
        <p:spPr>
          <a:xfrm>
            <a:off x="2209800" y="609600"/>
            <a:ext cx="762000" cy="533400"/>
          </a:xfrm>
        </p:spPr>
        <p:txBody>
          <a:bodyPr/>
          <a:lstStyle>
            <a:lvl1pPr>
              <a:defRPr sz="1200"/>
            </a:lvl1pPr>
          </a:lstStyle>
          <a:p>
            <a:pPr lvl="0"/>
            <a:endParaRPr lang="en-GB" dirty="0"/>
          </a:p>
        </p:txBody>
      </p:sp>
      <p:sp>
        <p:nvSpPr>
          <p:cNvPr id="138" name="Content Placeholder 46">
            <a:extLst>
              <a:ext uri="{FF2B5EF4-FFF2-40B4-BE49-F238E27FC236}">
                <a16:creationId xmlns:a16="http://schemas.microsoft.com/office/drawing/2014/main" id="{B2C13FE2-E0BF-470E-BBEA-20AE03B1BC37}"/>
              </a:ext>
            </a:extLst>
          </p:cNvPr>
          <p:cNvSpPr>
            <a:spLocks noGrp="1"/>
          </p:cNvSpPr>
          <p:nvPr>
            <p:ph sz="quarter" idx="88"/>
          </p:nvPr>
        </p:nvSpPr>
        <p:spPr>
          <a:xfrm>
            <a:off x="3352800" y="609600"/>
            <a:ext cx="1371600" cy="762000"/>
          </a:xfrm>
        </p:spPr>
        <p:txBody>
          <a:bodyPr/>
          <a:lstStyle>
            <a:lvl1pPr>
              <a:defRPr sz="1200"/>
            </a:lvl1pPr>
          </a:lstStyle>
          <a:p>
            <a:pPr lvl="0"/>
            <a:endParaRPr lang="en-GB" dirty="0"/>
          </a:p>
        </p:txBody>
      </p:sp>
      <p:sp>
        <p:nvSpPr>
          <p:cNvPr id="139" name="Content Placeholder 48">
            <a:extLst>
              <a:ext uri="{FF2B5EF4-FFF2-40B4-BE49-F238E27FC236}">
                <a16:creationId xmlns:a16="http://schemas.microsoft.com/office/drawing/2014/main" id="{CB84BE15-0E87-4CBC-B929-06DB50470B4D}"/>
              </a:ext>
            </a:extLst>
          </p:cNvPr>
          <p:cNvSpPr>
            <a:spLocks noGrp="1"/>
          </p:cNvSpPr>
          <p:nvPr>
            <p:ph sz="quarter" idx="89"/>
          </p:nvPr>
        </p:nvSpPr>
        <p:spPr>
          <a:xfrm>
            <a:off x="4876800" y="427038"/>
            <a:ext cx="1371600" cy="1143000"/>
          </a:xfrm>
        </p:spPr>
        <p:txBody>
          <a:bodyPr/>
          <a:lstStyle>
            <a:lvl1pPr>
              <a:defRPr sz="1200"/>
            </a:lvl1pPr>
          </a:lstStyle>
          <a:p>
            <a:pPr lvl="0"/>
            <a:endParaRPr lang="en-GB" dirty="0"/>
          </a:p>
        </p:txBody>
      </p:sp>
      <p:sp>
        <p:nvSpPr>
          <p:cNvPr id="140" name="Content Placeholder 50">
            <a:extLst>
              <a:ext uri="{FF2B5EF4-FFF2-40B4-BE49-F238E27FC236}">
                <a16:creationId xmlns:a16="http://schemas.microsoft.com/office/drawing/2014/main" id="{B2A62D09-AF41-427A-A551-7BE49C2ED1E2}"/>
              </a:ext>
            </a:extLst>
          </p:cNvPr>
          <p:cNvSpPr>
            <a:spLocks noGrp="1"/>
          </p:cNvSpPr>
          <p:nvPr>
            <p:ph sz="quarter" idx="90"/>
          </p:nvPr>
        </p:nvSpPr>
        <p:spPr>
          <a:xfrm>
            <a:off x="6781800" y="503238"/>
            <a:ext cx="1524000" cy="1066800"/>
          </a:xfrm>
        </p:spPr>
        <p:txBody>
          <a:bodyPr/>
          <a:lstStyle>
            <a:lvl1pPr>
              <a:defRPr sz="1200"/>
            </a:lvl1pPr>
          </a:lstStyle>
          <a:p>
            <a:pPr lvl="0"/>
            <a:endParaRPr lang="en-GB" dirty="0"/>
          </a:p>
        </p:txBody>
      </p:sp>
      <p:sp>
        <p:nvSpPr>
          <p:cNvPr id="141" name="Content Placeholder 52">
            <a:extLst>
              <a:ext uri="{FF2B5EF4-FFF2-40B4-BE49-F238E27FC236}">
                <a16:creationId xmlns:a16="http://schemas.microsoft.com/office/drawing/2014/main" id="{E597BB2F-F9CE-4DC1-841D-2942D1C3402B}"/>
              </a:ext>
            </a:extLst>
          </p:cNvPr>
          <p:cNvSpPr>
            <a:spLocks noGrp="1"/>
          </p:cNvSpPr>
          <p:nvPr>
            <p:ph sz="quarter" idx="91"/>
          </p:nvPr>
        </p:nvSpPr>
        <p:spPr>
          <a:xfrm>
            <a:off x="3505200" y="1905000"/>
            <a:ext cx="1219200" cy="1066800"/>
          </a:xfrm>
        </p:spPr>
        <p:txBody>
          <a:bodyPr/>
          <a:lstStyle>
            <a:lvl1pPr>
              <a:defRPr sz="1200"/>
            </a:lvl1pPr>
          </a:lstStyle>
          <a:p>
            <a:pPr lvl="0"/>
            <a:endParaRPr lang="en-GB" dirty="0"/>
          </a:p>
        </p:txBody>
      </p:sp>
      <p:sp>
        <p:nvSpPr>
          <p:cNvPr id="142" name="Content Placeholder 54">
            <a:extLst>
              <a:ext uri="{FF2B5EF4-FFF2-40B4-BE49-F238E27FC236}">
                <a16:creationId xmlns:a16="http://schemas.microsoft.com/office/drawing/2014/main" id="{0DE5A74A-5C00-4E82-AC2D-735D2A885DD7}"/>
              </a:ext>
            </a:extLst>
          </p:cNvPr>
          <p:cNvSpPr>
            <a:spLocks noGrp="1"/>
          </p:cNvSpPr>
          <p:nvPr>
            <p:ph sz="quarter" idx="92"/>
          </p:nvPr>
        </p:nvSpPr>
        <p:spPr>
          <a:xfrm>
            <a:off x="5181600" y="1905000"/>
            <a:ext cx="2057400" cy="1066800"/>
          </a:xfrm>
        </p:spPr>
        <p:txBody>
          <a:bodyPr/>
          <a:lstStyle>
            <a:lvl1pPr>
              <a:defRPr sz="1200"/>
            </a:lvl1pPr>
          </a:lstStyle>
          <a:p>
            <a:pPr lvl="0"/>
            <a:endParaRPr lang="en-GB" dirty="0"/>
          </a:p>
        </p:txBody>
      </p:sp>
      <p:sp>
        <p:nvSpPr>
          <p:cNvPr id="143" name="Content Placeholder 56">
            <a:extLst>
              <a:ext uri="{FF2B5EF4-FFF2-40B4-BE49-F238E27FC236}">
                <a16:creationId xmlns:a16="http://schemas.microsoft.com/office/drawing/2014/main" id="{FDA8D666-049C-4693-9021-E457209888A6}"/>
              </a:ext>
            </a:extLst>
          </p:cNvPr>
          <p:cNvSpPr>
            <a:spLocks noGrp="1"/>
          </p:cNvSpPr>
          <p:nvPr>
            <p:ph sz="quarter" idx="93"/>
          </p:nvPr>
        </p:nvSpPr>
        <p:spPr>
          <a:xfrm>
            <a:off x="609600" y="2133600"/>
            <a:ext cx="1524000" cy="1143000"/>
          </a:xfrm>
        </p:spPr>
        <p:txBody>
          <a:bodyPr/>
          <a:lstStyle>
            <a:lvl1pPr>
              <a:defRPr sz="1200"/>
            </a:lvl1pPr>
          </a:lstStyle>
          <a:p>
            <a:pPr lvl="0"/>
            <a:endParaRPr lang="en-GB" dirty="0"/>
          </a:p>
        </p:txBody>
      </p:sp>
      <p:sp>
        <p:nvSpPr>
          <p:cNvPr id="144" name="Content Placeholder 58">
            <a:extLst>
              <a:ext uri="{FF2B5EF4-FFF2-40B4-BE49-F238E27FC236}">
                <a16:creationId xmlns:a16="http://schemas.microsoft.com/office/drawing/2014/main" id="{B7F3962A-6E45-4C78-A8E6-61B955199FC3}"/>
              </a:ext>
            </a:extLst>
          </p:cNvPr>
          <p:cNvSpPr>
            <a:spLocks noGrp="1"/>
          </p:cNvSpPr>
          <p:nvPr>
            <p:ph sz="quarter" idx="94"/>
          </p:nvPr>
        </p:nvSpPr>
        <p:spPr>
          <a:xfrm>
            <a:off x="7620000" y="1905000"/>
            <a:ext cx="1219200" cy="1066800"/>
          </a:xfrm>
        </p:spPr>
        <p:txBody>
          <a:bodyPr/>
          <a:lstStyle>
            <a:lvl1pPr>
              <a:defRPr sz="1200"/>
            </a:lvl1pPr>
          </a:lstStyle>
          <a:p>
            <a:pPr lvl="0"/>
            <a:endParaRPr lang="en-GB" dirty="0"/>
          </a:p>
        </p:txBody>
      </p:sp>
      <p:sp>
        <p:nvSpPr>
          <p:cNvPr id="145" name="Content Placeholder 60">
            <a:extLst>
              <a:ext uri="{FF2B5EF4-FFF2-40B4-BE49-F238E27FC236}">
                <a16:creationId xmlns:a16="http://schemas.microsoft.com/office/drawing/2014/main" id="{10F9A4E5-D6A4-4E57-925B-E17B76972D0D}"/>
              </a:ext>
            </a:extLst>
          </p:cNvPr>
          <p:cNvSpPr>
            <a:spLocks noGrp="1"/>
          </p:cNvSpPr>
          <p:nvPr>
            <p:ph sz="quarter" idx="95"/>
          </p:nvPr>
        </p:nvSpPr>
        <p:spPr>
          <a:xfrm>
            <a:off x="381000" y="3581400"/>
            <a:ext cx="1828800" cy="990600"/>
          </a:xfrm>
        </p:spPr>
        <p:txBody>
          <a:bodyPr/>
          <a:lstStyle>
            <a:lvl1pPr>
              <a:defRPr sz="1200"/>
            </a:lvl1pPr>
          </a:lstStyle>
          <a:p>
            <a:pPr lvl="0"/>
            <a:endParaRPr lang="en-GB" dirty="0"/>
          </a:p>
        </p:txBody>
      </p:sp>
      <p:sp>
        <p:nvSpPr>
          <p:cNvPr id="146" name="Content Placeholder 62">
            <a:extLst>
              <a:ext uri="{FF2B5EF4-FFF2-40B4-BE49-F238E27FC236}">
                <a16:creationId xmlns:a16="http://schemas.microsoft.com/office/drawing/2014/main" id="{B9DFB656-6C12-4AE6-B2D6-988BB2382CF2}"/>
              </a:ext>
            </a:extLst>
          </p:cNvPr>
          <p:cNvSpPr>
            <a:spLocks noGrp="1"/>
          </p:cNvSpPr>
          <p:nvPr>
            <p:ph sz="quarter" idx="96"/>
          </p:nvPr>
        </p:nvSpPr>
        <p:spPr>
          <a:xfrm>
            <a:off x="3048000" y="3429000"/>
            <a:ext cx="1828800" cy="990600"/>
          </a:xfrm>
        </p:spPr>
        <p:txBody>
          <a:bodyPr/>
          <a:lstStyle>
            <a:lvl1pPr>
              <a:defRPr sz="1200"/>
            </a:lvl1pPr>
          </a:lstStyle>
          <a:p>
            <a:pPr lvl="0"/>
            <a:endParaRPr lang="en-GB" dirty="0"/>
          </a:p>
        </p:txBody>
      </p:sp>
      <p:sp>
        <p:nvSpPr>
          <p:cNvPr id="147" name="Content Placeholder 68">
            <a:extLst>
              <a:ext uri="{FF2B5EF4-FFF2-40B4-BE49-F238E27FC236}">
                <a16:creationId xmlns:a16="http://schemas.microsoft.com/office/drawing/2014/main" id="{C93241BF-2579-45B7-BE31-50B857810B78}"/>
              </a:ext>
            </a:extLst>
          </p:cNvPr>
          <p:cNvSpPr>
            <a:spLocks noGrp="1"/>
          </p:cNvSpPr>
          <p:nvPr>
            <p:ph sz="quarter" idx="97"/>
          </p:nvPr>
        </p:nvSpPr>
        <p:spPr>
          <a:xfrm>
            <a:off x="7239000" y="3276600"/>
            <a:ext cx="1219200" cy="1066800"/>
          </a:xfrm>
        </p:spPr>
        <p:txBody>
          <a:bodyPr/>
          <a:lstStyle>
            <a:lvl1pPr>
              <a:defRPr sz="1200"/>
            </a:lvl1pPr>
          </a:lstStyle>
          <a:p>
            <a:pPr lvl="0"/>
            <a:endParaRPr lang="en-GB" dirty="0"/>
          </a:p>
        </p:txBody>
      </p:sp>
      <p:sp>
        <p:nvSpPr>
          <p:cNvPr id="148" name="Content Placeholder 70">
            <a:extLst>
              <a:ext uri="{FF2B5EF4-FFF2-40B4-BE49-F238E27FC236}">
                <a16:creationId xmlns:a16="http://schemas.microsoft.com/office/drawing/2014/main" id="{CE9866A3-1512-4224-B051-93FC88BFCDED}"/>
              </a:ext>
            </a:extLst>
          </p:cNvPr>
          <p:cNvSpPr>
            <a:spLocks noGrp="1"/>
          </p:cNvSpPr>
          <p:nvPr>
            <p:ph sz="quarter" idx="98"/>
          </p:nvPr>
        </p:nvSpPr>
        <p:spPr>
          <a:xfrm>
            <a:off x="304800" y="4800600"/>
            <a:ext cx="1676400" cy="1143000"/>
          </a:xfrm>
        </p:spPr>
        <p:txBody>
          <a:bodyPr/>
          <a:lstStyle>
            <a:lvl1pPr>
              <a:defRPr sz="1200"/>
            </a:lvl1pPr>
          </a:lstStyle>
          <a:p>
            <a:pPr lvl="0"/>
            <a:endParaRPr lang="en-GB" dirty="0"/>
          </a:p>
        </p:txBody>
      </p:sp>
      <p:sp>
        <p:nvSpPr>
          <p:cNvPr id="149" name="Content Placeholder 72">
            <a:extLst>
              <a:ext uri="{FF2B5EF4-FFF2-40B4-BE49-F238E27FC236}">
                <a16:creationId xmlns:a16="http://schemas.microsoft.com/office/drawing/2014/main" id="{1114E683-E530-4C98-BC12-6AF4ED7BA4CB}"/>
              </a:ext>
            </a:extLst>
          </p:cNvPr>
          <p:cNvSpPr>
            <a:spLocks noGrp="1"/>
          </p:cNvSpPr>
          <p:nvPr>
            <p:ph sz="quarter" idx="99"/>
          </p:nvPr>
        </p:nvSpPr>
        <p:spPr>
          <a:xfrm>
            <a:off x="2133600" y="4800600"/>
            <a:ext cx="1828800" cy="990600"/>
          </a:xfrm>
        </p:spPr>
        <p:txBody>
          <a:bodyPr/>
          <a:lstStyle>
            <a:lvl1pPr>
              <a:defRPr sz="1200"/>
            </a:lvl1pPr>
          </a:lstStyle>
          <a:p>
            <a:pPr lvl="0"/>
            <a:endParaRPr lang="en-GB" dirty="0"/>
          </a:p>
        </p:txBody>
      </p:sp>
      <p:sp>
        <p:nvSpPr>
          <p:cNvPr id="150" name="Content Placeholder 74">
            <a:extLst>
              <a:ext uri="{FF2B5EF4-FFF2-40B4-BE49-F238E27FC236}">
                <a16:creationId xmlns:a16="http://schemas.microsoft.com/office/drawing/2014/main" id="{D36E958A-DF25-4FAB-8E99-A86942C145FE}"/>
              </a:ext>
            </a:extLst>
          </p:cNvPr>
          <p:cNvSpPr>
            <a:spLocks noGrp="1"/>
          </p:cNvSpPr>
          <p:nvPr>
            <p:ph sz="quarter" idx="100"/>
          </p:nvPr>
        </p:nvSpPr>
        <p:spPr>
          <a:xfrm>
            <a:off x="4343400" y="4648200"/>
            <a:ext cx="838200" cy="457200"/>
          </a:xfrm>
        </p:spPr>
        <p:txBody>
          <a:bodyPr/>
          <a:lstStyle>
            <a:lvl1pPr>
              <a:defRPr sz="1200"/>
            </a:lvl1pPr>
          </a:lstStyle>
          <a:p>
            <a:pPr lvl="0"/>
            <a:endParaRPr lang="en-GB" dirty="0"/>
          </a:p>
        </p:txBody>
      </p:sp>
      <p:sp>
        <p:nvSpPr>
          <p:cNvPr id="151" name="Content Placeholder 76">
            <a:extLst>
              <a:ext uri="{FF2B5EF4-FFF2-40B4-BE49-F238E27FC236}">
                <a16:creationId xmlns:a16="http://schemas.microsoft.com/office/drawing/2014/main" id="{5A3559DF-0518-4F7D-92F9-BB0B10F5B6A1}"/>
              </a:ext>
            </a:extLst>
          </p:cNvPr>
          <p:cNvSpPr>
            <a:spLocks noGrp="1"/>
          </p:cNvSpPr>
          <p:nvPr>
            <p:ph sz="quarter" idx="101"/>
          </p:nvPr>
        </p:nvSpPr>
        <p:spPr>
          <a:xfrm>
            <a:off x="5562600" y="4648200"/>
            <a:ext cx="1752600" cy="1401763"/>
          </a:xfrm>
        </p:spPr>
        <p:txBody>
          <a:bodyPr/>
          <a:lstStyle>
            <a:lvl1pPr>
              <a:defRPr sz="1200"/>
            </a:lvl1pPr>
          </a:lstStyle>
          <a:p>
            <a:pPr lvl="0"/>
            <a:endParaRPr lang="en-GB" dirty="0"/>
          </a:p>
        </p:txBody>
      </p:sp>
      <p:sp>
        <p:nvSpPr>
          <p:cNvPr id="152" name="Content Placeholder 78">
            <a:extLst>
              <a:ext uri="{FF2B5EF4-FFF2-40B4-BE49-F238E27FC236}">
                <a16:creationId xmlns:a16="http://schemas.microsoft.com/office/drawing/2014/main" id="{9ECB1BF6-4DD3-4E22-907A-81529F19EB50}"/>
              </a:ext>
            </a:extLst>
          </p:cNvPr>
          <p:cNvSpPr>
            <a:spLocks noGrp="1"/>
          </p:cNvSpPr>
          <p:nvPr>
            <p:ph sz="quarter" idx="102"/>
          </p:nvPr>
        </p:nvSpPr>
        <p:spPr>
          <a:xfrm>
            <a:off x="7696200" y="4800600"/>
            <a:ext cx="1752600" cy="990600"/>
          </a:xfrm>
        </p:spPr>
        <p:txBody>
          <a:bodyPr/>
          <a:lstStyle>
            <a:lvl1pPr>
              <a:defRPr sz="1200"/>
            </a:lvl1pPr>
          </a:lstStyle>
          <a:p>
            <a:pPr lvl="0"/>
            <a:endParaRPr lang="en-GB" dirty="0"/>
          </a:p>
        </p:txBody>
      </p:sp>
      <p:sp>
        <p:nvSpPr>
          <p:cNvPr id="153" name="Content Placeholder 80">
            <a:extLst>
              <a:ext uri="{FF2B5EF4-FFF2-40B4-BE49-F238E27FC236}">
                <a16:creationId xmlns:a16="http://schemas.microsoft.com/office/drawing/2014/main" id="{366C9A13-3A0B-4ACA-9320-F5DE9CD447F2}"/>
              </a:ext>
            </a:extLst>
          </p:cNvPr>
          <p:cNvSpPr>
            <a:spLocks noGrp="1"/>
          </p:cNvSpPr>
          <p:nvPr>
            <p:ph sz="quarter" idx="103"/>
          </p:nvPr>
        </p:nvSpPr>
        <p:spPr>
          <a:xfrm>
            <a:off x="457200" y="6202363"/>
            <a:ext cx="1600200" cy="655637"/>
          </a:xfrm>
        </p:spPr>
        <p:txBody>
          <a:bodyPr/>
          <a:lstStyle>
            <a:lvl1pPr>
              <a:defRPr sz="1200"/>
            </a:lvl1pPr>
          </a:lstStyle>
          <a:p>
            <a:pPr lvl="0"/>
            <a:endParaRPr lang="en-GB" dirty="0"/>
          </a:p>
        </p:txBody>
      </p:sp>
      <p:sp>
        <p:nvSpPr>
          <p:cNvPr id="154" name="Content Placeholder 82">
            <a:extLst>
              <a:ext uri="{FF2B5EF4-FFF2-40B4-BE49-F238E27FC236}">
                <a16:creationId xmlns:a16="http://schemas.microsoft.com/office/drawing/2014/main" id="{D5E3FA97-F134-4580-9611-7CB91A60625F}"/>
              </a:ext>
            </a:extLst>
          </p:cNvPr>
          <p:cNvSpPr>
            <a:spLocks noGrp="1"/>
          </p:cNvSpPr>
          <p:nvPr>
            <p:ph sz="quarter" idx="104"/>
          </p:nvPr>
        </p:nvSpPr>
        <p:spPr>
          <a:xfrm>
            <a:off x="2286000" y="5943600"/>
            <a:ext cx="1676400" cy="914400"/>
          </a:xfrm>
        </p:spPr>
        <p:txBody>
          <a:bodyPr/>
          <a:lstStyle>
            <a:lvl1pPr>
              <a:defRPr sz="1200"/>
            </a:lvl1pPr>
          </a:lstStyle>
          <a:p>
            <a:pPr lvl="0"/>
            <a:endParaRPr lang="en-GB" dirty="0"/>
          </a:p>
        </p:txBody>
      </p:sp>
      <p:sp>
        <p:nvSpPr>
          <p:cNvPr id="155" name="Content Placeholder 84">
            <a:extLst>
              <a:ext uri="{FF2B5EF4-FFF2-40B4-BE49-F238E27FC236}">
                <a16:creationId xmlns:a16="http://schemas.microsoft.com/office/drawing/2014/main" id="{E396B8E7-81E5-4FDA-8BB3-7F79FC2037AE}"/>
              </a:ext>
            </a:extLst>
          </p:cNvPr>
          <p:cNvSpPr>
            <a:spLocks noGrp="1"/>
          </p:cNvSpPr>
          <p:nvPr>
            <p:ph sz="quarter" idx="105"/>
          </p:nvPr>
        </p:nvSpPr>
        <p:spPr>
          <a:xfrm>
            <a:off x="609600" y="609600"/>
            <a:ext cx="1752600" cy="1447800"/>
          </a:xfrm>
        </p:spPr>
        <p:txBody>
          <a:bodyPr/>
          <a:lstStyle>
            <a:lvl1pPr>
              <a:defRPr sz="1200"/>
            </a:lvl1pPr>
          </a:lstStyle>
          <a:p>
            <a:pPr lvl="0"/>
            <a:endParaRPr lang="en-GB" dirty="0"/>
          </a:p>
        </p:txBody>
      </p:sp>
      <p:sp>
        <p:nvSpPr>
          <p:cNvPr id="156" name="Content Placeholder 86">
            <a:extLst>
              <a:ext uri="{FF2B5EF4-FFF2-40B4-BE49-F238E27FC236}">
                <a16:creationId xmlns:a16="http://schemas.microsoft.com/office/drawing/2014/main" id="{41D9D05C-694A-4077-96D3-FADE8096F62E}"/>
              </a:ext>
            </a:extLst>
          </p:cNvPr>
          <p:cNvSpPr>
            <a:spLocks noGrp="1"/>
          </p:cNvSpPr>
          <p:nvPr>
            <p:ph sz="quarter" idx="106"/>
          </p:nvPr>
        </p:nvSpPr>
        <p:spPr>
          <a:xfrm>
            <a:off x="2971800" y="503238"/>
            <a:ext cx="762000" cy="1554162"/>
          </a:xfrm>
        </p:spPr>
        <p:txBody>
          <a:bodyPr/>
          <a:lstStyle>
            <a:lvl1pPr>
              <a:defRPr sz="1200"/>
            </a:lvl1pPr>
          </a:lstStyle>
          <a:p>
            <a:pPr lvl="0"/>
            <a:endParaRPr lang="en-GB" dirty="0"/>
          </a:p>
        </p:txBody>
      </p:sp>
      <p:sp>
        <p:nvSpPr>
          <p:cNvPr id="157" name="Content Placeholder 88">
            <a:extLst>
              <a:ext uri="{FF2B5EF4-FFF2-40B4-BE49-F238E27FC236}">
                <a16:creationId xmlns:a16="http://schemas.microsoft.com/office/drawing/2014/main" id="{3C1262CA-67BD-484F-AE28-B04B7BAEA0DE}"/>
              </a:ext>
            </a:extLst>
          </p:cNvPr>
          <p:cNvSpPr>
            <a:spLocks noGrp="1"/>
          </p:cNvSpPr>
          <p:nvPr>
            <p:ph sz="quarter" idx="107"/>
          </p:nvPr>
        </p:nvSpPr>
        <p:spPr>
          <a:xfrm>
            <a:off x="4191000" y="609600"/>
            <a:ext cx="914400" cy="1219200"/>
          </a:xfrm>
        </p:spPr>
        <p:txBody>
          <a:bodyPr/>
          <a:lstStyle>
            <a:lvl1pPr>
              <a:defRPr sz="1200"/>
            </a:lvl1pPr>
          </a:lstStyle>
          <a:p>
            <a:pPr lvl="0"/>
            <a:endParaRPr lang="en-GB" dirty="0"/>
          </a:p>
        </p:txBody>
      </p:sp>
      <p:sp>
        <p:nvSpPr>
          <p:cNvPr id="158" name="Content Placeholder 90">
            <a:extLst>
              <a:ext uri="{FF2B5EF4-FFF2-40B4-BE49-F238E27FC236}">
                <a16:creationId xmlns:a16="http://schemas.microsoft.com/office/drawing/2014/main" id="{5801DD2E-0A69-48CE-8B42-9B7F769BD94B}"/>
              </a:ext>
            </a:extLst>
          </p:cNvPr>
          <p:cNvSpPr>
            <a:spLocks noGrp="1"/>
          </p:cNvSpPr>
          <p:nvPr>
            <p:ph sz="quarter" idx="108"/>
          </p:nvPr>
        </p:nvSpPr>
        <p:spPr>
          <a:xfrm>
            <a:off x="6096000" y="990600"/>
            <a:ext cx="1143000" cy="838200"/>
          </a:xfrm>
        </p:spPr>
        <p:txBody>
          <a:bodyPr/>
          <a:lstStyle>
            <a:lvl1pPr>
              <a:defRPr sz="1200"/>
            </a:lvl1pPr>
          </a:lstStyle>
          <a:p>
            <a:pPr lvl="0"/>
            <a:endParaRPr lang="en-GB" dirty="0"/>
          </a:p>
        </p:txBody>
      </p:sp>
      <p:sp>
        <p:nvSpPr>
          <p:cNvPr id="159" name="Content Placeholder 92">
            <a:extLst>
              <a:ext uri="{FF2B5EF4-FFF2-40B4-BE49-F238E27FC236}">
                <a16:creationId xmlns:a16="http://schemas.microsoft.com/office/drawing/2014/main" id="{9C689332-4E11-4874-B551-FF03D6E0A149}"/>
              </a:ext>
            </a:extLst>
          </p:cNvPr>
          <p:cNvSpPr>
            <a:spLocks noGrp="1"/>
          </p:cNvSpPr>
          <p:nvPr>
            <p:ph sz="quarter" idx="109"/>
          </p:nvPr>
        </p:nvSpPr>
        <p:spPr>
          <a:xfrm>
            <a:off x="7696200" y="762000"/>
            <a:ext cx="1143000" cy="1066800"/>
          </a:xfrm>
        </p:spPr>
        <p:txBody>
          <a:bodyPr/>
          <a:lstStyle>
            <a:lvl1pPr>
              <a:defRPr sz="1200"/>
            </a:lvl1pPr>
          </a:lstStyle>
          <a:p>
            <a:pPr lvl="0"/>
            <a:endParaRPr lang="en-GB" dirty="0"/>
          </a:p>
        </p:txBody>
      </p:sp>
      <p:sp>
        <p:nvSpPr>
          <p:cNvPr id="160" name="Content Placeholder 94">
            <a:extLst>
              <a:ext uri="{FF2B5EF4-FFF2-40B4-BE49-F238E27FC236}">
                <a16:creationId xmlns:a16="http://schemas.microsoft.com/office/drawing/2014/main" id="{4D9A93ED-D834-475A-9CDE-FE70F6BC8702}"/>
              </a:ext>
            </a:extLst>
          </p:cNvPr>
          <p:cNvSpPr>
            <a:spLocks noGrp="1"/>
          </p:cNvSpPr>
          <p:nvPr>
            <p:ph sz="quarter" idx="110"/>
          </p:nvPr>
        </p:nvSpPr>
        <p:spPr>
          <a:xfrm>
            <a:off x="381000" y="2438400"/>
            <a:ext cx="1828800" cy="1447800"/>
          </a:xfrm>
        </p:spPr>
        <p:txBody>
          <a:bodyPr/>
          <a:lstStyle>
            <a:lvl1pPr>
              <a:defRPr sz="1200"/>
            </a:lvl1pPr>
          </a:lstStyle>
          <a:p>
            <a:pPr lvl="0"/>
            <a:endParaRPr lang="en-GB" dirty="0"/>
          </a:p>
        </p:txBody>
      </p:sp>
      <p:sp>
        <p:nvSpPr>
          <p:cNvPr id="161" name="Content Placeholder 96">
            <a:extLst>
              <a:ext uri="{FF2B5EF4-FFF2-40B4-BE49-F238E27FC236}">
                <a16:creationId xmlns:a16="http://schemas.microsoft.com/office/drawing/2014/main" id="{6D768A5D-5172-480A-B785-8BC440DC35AF}"/>
              </a:ext>
            </a:extLst>
          </p:cNvPr>
          <p:cNvSpPr>
            <a:spLocks noGrp="1"/>
          </p:cNvSpPr>
          <p:nvPr>
            <p:ph sz="quarter" idx="111"/>
          </p:nvPr>
        </p:nvSpPr>
        <p:spPr>
          <a:xfrm>
            <a:off x="2743200" y="2971800"/>
            <a:ext cx="2362200" cy="1219200"/>
          </a:xfrm>
        </p:spPr>
        <p:txBody>
          <a:bodyPr/>
          <a:lstStyle>
            <a:lvl1pPr>
              <a:defRPr sz="1200"/>
            </a:lvl1pPr>
          </a:lstStyle>
          <a:p>
            <a:pPr lvl="0"/>
            <a:endParaRPr lang="en-GB" dirty="0"/>
          </a:p>
        </p:txBody>
      </p:sp>
      <p:sp>
        <p:nvSpPr>
          <p:cNvPr id="162" name="Content Placeholder 98">
            <a:extLst>
              <a:ext uri="{FF2B5EF4-FFF2-40B4-BE49-F238E27FC236}">
                <a16:creationId xmlns:a16="http://schemas.microsoft.com/office/drawing/2014/main" id="{BEB88572-030C-4254-8060-32F282104CC0}"/>
              </a:ext>
            </a:extLst>
          </p:cNvPr>
          <p:cNvSpPr>
            <a:spLocks noGrp="1"/>
          </p:cNvSpPr>
          <p:nvPr>
            <p:ph sz="quarter" idx="112"/>
          </p:nvPr>
        </p:nvSpPr>
        <p:spPr>
          <a:xfrm>
            <a:off x="5562600" y="2438400"/>
            <a:ext cx="1600200" cy="1219200"/>
          </a:xfrm>
        </p:spPr>
        <p:txBody>
          <a:bodyPr/>
          <a:lstStyle>
            <a:lvl1pPr>
              <a:defRPr sz="1200"/>
            </a:lvl1pPr>
          </a:lstStyle>
          <a:p>
            <a:pPr lvl="0"/>
            <a:endParaRPr lang="en-GB" dirty="0"/>
          </a:p>
        </p:txBody>
      </p:sp>
      <p:sp>
        <p:nvSpPr>
          <p:cNvPr id="163" name="Content Placeholder 100">
            <a:extLst>
              <a:ext uri="{FF2B5EF4-FFF2-40B4-BE49-F238E27FC236}">
                <a16:creationId xmlns:a16="http://schemas.microsoft.com/office/drawing/2014/main" id="{163EB1DD-796C-4A76-A067-2F45A20EF9B8}"/>
              </a:ext>
            </a:extLst>
          </p:cNvPr>
          <p:cNvSpPr>
            <a:spLocks noGrp="1"/>
          </p:cNvSpPr>
          <p:nvPr>
            <p:ph sz="quarter" idx="113"/>
          </p:nvPr>
        </p:nvSpPr>
        <p:spPr>
          <a:xfrm>
            <a:off x="152400" y="4191000"/>
            <a:ext cx="2057400" cy="1219200"/>
          </a:xfrm>
        </p:spPr>
        <p:txBody>
          <a:bodyPr/>
          <a:lstStyle>
            <a:lvl1pPr>
              <a:defRPr sz="1200"/>
            </a:lvl1pPr>
          </a:lstStyle>
          <a:p>
            <a:pPr lvl="0"/>
            <a:endParaRPr lang="en-GB" dirty="0"/>
          </a:p>
        </p:txBody>
      </p:sp>
      <p:sp>
        <p:nvSpPr>
          <p:cNvPr id="164" name="Content Placeholder 102">
            <a:extLst>
              <a:ext uri="{FF2B5EF4-FFF2-40B4-BE49-F238E27FC236}">
                <a16:creationId xmlns:a16="http://schemas.microsoft.com/office/drawing/2014/main" id="{88A35C62-7821-4500-85AF-EB7A1FC92775}"/>
              </a:ext>
            </a:extLst>
          </p:cNvPr>
          <p:cNvSpPr>
            <a:spLocks noGrp="1"/>
          </p:cNvSpPr>
          <p:nvPr>
            <p:ph sz="quarter" idx="114"/>
          </p:nvPr>
        </p:nvSpPr>
        <p:spPr>
          <a:xfrm>
            <a:off x="2971800" y="4572000"/>
            <a:ext cx="990600" cy="762000"/>
          </a:xfrm>
        </p:spPr>
        <p:txBody>
          <a:bodyPr/>
          <a:lstStyle>
            <a:lvl1pPr>
              <a:defRPr sz="1200"/>
            </a:lvl1pPr>
          </a:lstStyle>
          <a:p>
            <a:pPr lvl="0"/>
            <a:endParaRPr lang="en-GB" dirty="0"/>
          </a:p>
        </p:txBody>
      </p:sp>
      <p:sp>
        <p:nvSpPr>
          <p:cNvPr id="165" name="Content Placeholder 104">
            <a:extLst>
              <a:ext uri="{FF2B5EF4-FFF2-40B4-BE49-F238E27FC236}">
                <a16:creationId xmlns:a16="http://schemas.microsoft.com/office/drawing/2014/main" id="{3198489F-D7AA-4175-9899-C7D32D03A906}"/>
              </a:ext>
            </a:extLst>
          </p:cNvPr>
          <p:cNvSpPr>
            <a:spLocks noGrp="1"/>
          </p:cNvSpPr>
          <p:nvPr>
            <p:ph sz="quarter" idx="115"/>
          </p:nvPr>
        </p:nvSpPr>
        <p:spPr>
          <a:xfrm>
            <a:off x="5715000" y="4114800"/>
            <a:ext cx="1905000" cy="838200"/>
          </a:xfrm>
        </p:spPr>
        <p:txBody>
          <a:bodyPr/>
          <a:lstStyle>
            <a:lvl1pPr>
              <a:defRPr sz="1200"/>
            </a:lvl1pPr>
          </a:lstStyle>
          <a:p>
            <a:pPr lvl="0"/>
            <a:endParaRPr lang="en-GB" dirty="0"/>
          </a:p>
        </p:txBody>
      </p:sp>
      <p:sp>
        <p:nvSpPr>
          <p:cNvPr id="166" name="Content Placeholder 106">
            <a:extLst>
              <a:ext uri="{FF2B5EF4-FFF2-40B4-BE49-F238E27FC236}">
                <a16:creationId xmlns:a16="http://schemas.microsoft.com/office/drawing/2014/main" id="{B42558FF-F9E1-4612-B262-FFDB31315650}"/>
              </a:ext>
            </a:extLst>
          </p:cNvPr>
          <p:cNvSpPr>
            <a:spLocks noGrp="1"/>
          </p:cNvSpPr>
          <p:nvPr>
            <p:ph sz="quarter" idx="116"/>
          </p:nvPr>
        </p:nvSpPr>
        <p:spPr>
          <a:xfrm>
            <a:off x="7772400" y="2590800"/>
            <a:ext cx="1295400" cy="1066800"/>
          </a:xfrm>
        </p:spPr>
        <p:txBody>
          <a:bodyPr/>
          <a:lstStyle>
            <a:lvl1pPr>
              <a:defRPr sz="1200"/>
            </a:lvl1pPr>
          </a:lstStyle>
          <a:p>
            <a:pPr lvl="0"/>
            <a:endParaRPr lang="en-GB" dirty="0"/>
          </a:p>
        </p:txBody>
      </p:sp>
      <p:sp>
        <p:nvSpPr>
          <p:cNvPr id="167" name="Content Placeholder 108">
            <a:extLst>
              <a:ext uri="{FF2B5EF4-FFF2-40B4-BE49-F238E27FC236}">
                <a16:creationId xmlns:a16="http://schemas.microsoft.com/office/drawing/2014/main" id="{7E5F984F-E83F-4DEC-B3A0-C41C599E5856}"/>
              </a:ext>
            </a:extLst>
          </p:cNvPr>
          <p:cNvSpPr>
            <a:spLocks noGrp="1"/>
          </p:cNvSpPr>
          <p:nvPr>
            <p:ph sz="quarter" idx="117"/>
          </p:nvPr>
        </p:nvSpPr>
        <p:spPr>
          <a:xfrm>
            <a:off x="381000" y="5791200"/>
            <a:ext cx="2362200" cy="1066800"/>
          </a:xfrm>
        </p:spPr>
        <p:txBody>
          <a:bodyPr/>
          <a:lstStyle>
            <a:lvl1pPr>
              <a:defRPr sz="1200"/>
            </a:lvl1pPr>
          </a:lstStyle>
          <a:p>
            <a:pPr lvl="0"/>
            <a:endParaRPr lang="en-GB" dirty="0"/>
          </a:p>
        </p:txBody>
      </p:sp>
      <p:sp>
        <p:nvSpPr>
          <p:cNvPr id="168" name="Content Placeholder 110">
            <a:extLst>
              <a:ext uri="{FF2B5EF4-FFF2-40B4-BE49-F238E27FC236}">
                <a16:creationId xmlns:a16="http://schemas.microsoft.com/office/drawing/2014/main" id="{C7B3A98E-DEA4-4059-858F-415C7CB3314E}"/>
              </a:ext>
            </a:extLst>
          </p:cNvPr>
          <p:cNvSpPr>
            <a:spLocks noGrp="1"/>
          </p:cNvSpPr>
          <p:nvPr>
            <p:ph sz="quarter" idx="118"/>
          </p:nvPr>
        </p:nvSpPr>
        <p:spPr>
          <a:xfrm>
            <a:off x="4191000" y="5105400"/>
            <a:ext cx="1676400" cy="1284288"/>
          </a:xfrm>
        </p:spPr>
        <p:txBody>
          <a:bodyPr/>
          <a:lstStyle>
            <a:lvl1pPr>
              <a:defRPr sz="1200"/>
            </a:lvl1pPr>
          </a:lstStyle>
          <a:p>
            <a:pPr lvl="0"/>
            <a:endParaRPr lang="en-GB" dirty="0"/>
          </a:p>
        </p:txBody>
      </p:sp>
      <p:sp>
        <p:nvSpPr>
          <p:cNvPr id="169" name="Content Placeholder 112">
            <a:extLst>
              <a:ext uri="{FF2B5EF4-FFF2-40B4-BE49-F238E27FC236}">
                <a16:creationId xmlns:a16="http://schemas.microsoft.com/office/drawing/2014/main" id="{046409E2-4EC2-414B-8C48-B8BD743A091A}"/>
              </a:ext>
            </a:extLst>
          </p:cNvPr>
          <p:cNvSpPr>
            <a:spLocks noGrp="1"/>
          </p:cNvSpPr>
          <p:nvPr>
            <p:ph sz="quarter" idx="119"/>
          </p:nvPr>
        </p:nvSpPr>
        <p:spPr>
          <a:xfrm>
            <a:off x="6477000" y="5551488"/>
            <a:ext cx="1676400" cy="1144587"/>
          </a:xfrm>
        </p:spPr>
        <p:txBody>
          <a:bodyPr/>
          <a:lstStyle>
            <a:lvl1pPr>
              <a:defRPr sz="1200"/>
            </a:lvl1pPr>
          </a:lstStyle>
          <a:p>
            <a:pPr lvl="0"/>
            <a:endParaRPr lang="en-GB" dirty="0"/>
          </a:p>
        </p:txBody>
      </p:sp>
      <p:sp>
        <p:nvSpPr>
          <p:cNvPr id="170" name="Content Placeholder 114">
            <a:extLst>
              <a:ext uri="{FF2B5EF4-FFF2-40B4-BE49-F238E27FC236}">
                <a16:creationId xmlns:a16="http://schemas.microsoft.com/office/drawing/2014/main" id="{B39ADD8B-CAC7-4442-81B6-E86A8838F615}"/>
              </a:ext>
            </a:extLst>
          </p:cNvPr>
          <p:cNvSpPr>
            <a:spLocks noGrp="1"/>
          </p:cNvSpPr>
          <p:nvPr>
            <p:ph sz="quarter" idx="120"/>
          </p:nvPr>
        </p:nvSpPr>
        <p:spPr>
          <a:xfrm>
            <a:off x="8001000" y="3886200"/>
            <a:ext cx="1066800" cy="1066800"/>
          </a:xfrm>
        </p:spPr>
        <p:txBody>
          <a:bodyPr/>
          <a:lstStyle>
            <a:lvl1pPr>
              <a:defRPr sz="1200"/>
            </a:lvl1pPr>
          </a:lstStyle>
          <a:p>
            <a:pPr lvl="0"/>
            <a:endParaRPr lang="en-GB" dirty="0"/>
          </a:p>
        </p:txBody>
      </p:sp>
      <p:sp>
        <p:nvSpPr>
          <p:cNvPr id="8" name="Content Placeholder 7">
            <a:extLst>
              <a:ext uri="{FF2B5EF4-FFF2-40B4-BE49-F238E27FC236}">
                <a16:creationId xmlns:a16="http://schemas.microsoft.com/office/drawing/2014/main" id="{8211CE11-3548-488B-AE36-8FFA203D1B06}"/>
              </a:ext>
            </a:extLst>
          </p:cNvPr>
          <p:cNvSpPr>
            <a:spLocks noGrp="1"/>
          </p:cNvSpPr>
          <p:nvPr>
            <p:ph sz="quarter" idx="121"/>
          </p:nvPr>
        </p:nvSpPr>
        <p:spPr>
          <a:xfrm>
            <a:off x="3962400" y="3078163"/>
            <a:ext cx="1371600" cy="625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259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12AD638-7B8B-434A-9924-1314922E5EB3}"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B7AB72-6E16-433C-9F49-C00798BDB45F}" type="slidenum">
              <a:rPr lang="en-US" altLang="en-US"/>
              <a:pPr>
                <a:defRPr/>
              </a:pPr>
              <a:t>‹#›</a:t>
            </a:fld>
            <a:endParaRPr lang="en-US" altLang="en-US"/>
          </a:p>
        </p:txBody>
      </p:sp>
    </p:spTree>
    <p:extLst>
      <p:ext uri="{BB962C8B-B14F-4D97-AF65-F5344CB8AC3E}">
        <p14:creationId xmlns:p14="http://schemas.microsoft.com/office/powerpoint/2010/main" val="263280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979E6B7-06F8-401D-9875-BD41B590EDD1}"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C375D38-86AB-4423-A3D1-E6ED8A19BB30}" type="slidenum">
              <a:rPr lang="en-US" altLang="en-US"/>
              <a:pPr>
                <a:defRPr/>
              </a:pPr>
              <a:t>‹#›</a:t>
            </a:fld>
            <a:endParaRPr lang="en-US" altLang="en-US"/>
          </a:p>
        </p:txBody>
      </p:sp>
    </p:spTree>
    <p:extLst>
      <p:ext uri="{BB962C8B-B14F-4D97-AF65-F5344CB8AC3E}">
        <p14:creationId xmlns:p14="http://schemas.microsoft.com/office/powerpoint/2010/main" val="49672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42F52FB-0135-446D-8582-F8504CCF5D95}"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2BD819-EA9D-4DE7-916F-06A483DACCA1}" type="slidenum">
              <a:rPr lang="en-US" altLang="en-US"/>
              <a:pPr>
                <a:defRPr/>
              </a:pPr>
              <a:t>‹#›</a:t>
            </a:fld>
            <a:endParaRPr lang="en-US" altLang="en-US"/>
          </a:p>
        </p:txBody>
      </p:sp>
    </p:spTree>
    <p:extLst>
      <p:ext uri="{BB962C8B-B14F-4D97-AF65-F5344CB8AC3E}">
        <p14:creationId xmlns:p14="http://schemas.microsoft.com/office/powerpoint/2010/main" val="93571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7F5DAB46-D763-4DAF-B57F-FB2B1BBA1493}"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A5F27AC-0771-4044-BC93-F98E2877BAC9}" type="slidenum">
              <a:rPr lang="en-US" altLang="en-US"/>
              <a:pPr>
                <a:defRPr/>
              </a:pPr>
              <a:t>‹#›</a:t>
            </a:fld>
            <a:endParaRPr lang="en-US" altLang="en-US"/>
          </a:p>
        </p:txBody>
      </p:sp>
    </p:spTree>
    <p:extLst>
      <p:ext uri="{BB962C8B-B14F-4D97-AF65-F5344CB8AC3E}">
        <p14:creationId xmlns:p14="http://schemas.microsoft.com/office/powerpoint/2010/main" val="396161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6920A0-68C0-4EDD-AF5B-C6525E895AFE}"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1DEFA7-3828-4075-B7BC-9275F74C91D3}" type="slidenum">
              <a:rPr lang="en-US" altLang="en-US"/>
              <a:pPr>
                <a:defRPr/>
              </a:pPr>
              <a:t>‹#›</a:t>
            </a:fld>
            <a:endParaRPr lang="en-US" altLang="en-US"/>
          </a:p>
        </p:txBody>
      </p:sp>
      <p:sp>
        <p:nvSpPr>
          <p:cNvPr id="5" name="Title 4">
            <a:extLst>
              <a:ext uri="{FF2B5EF4-FFF2-40B4-BE49-F238E27FC236}">
                <a16:creationId xmlns:a16="http://schemas.microsoft.com/office/drawing/2014/main" id="{A98ED99D-C818-49F1-9365-0B184957D8CA}"/>
              </a:ext>
            </a:extLst>
          </p:cNvPr>
          <p:cNvSpPr>
            <a:spLocks noGrp="1"/>
          </p:cNvSpPr>
          <p:nvPr>
            <p:ph type="title"/>
          </p:nvPr>
        </p:nvSpPr>
        <p:spPr/>
        <p:txBody>
          <a:bodyPr/>
          <a:lstStyle/>
          <a:p>
            <a:r>
              <a:rPr lang="en-US"/>
              <a:t>Click to edit Master title style</a:t>
            </a:r>
          </a:p>
        </p:txBody>
      </p:sp>
      <p:sp>
        <p:nvSpPr>
          <p:cNvPr id="8" name="Red Bar">
            <a:extLst>
              <a:ext uri="{FF2B5EF4-FFF2-40B4-BE49-F238E27FC236}">
                <a16:creationId xmlns:a16="http://schemas.microsoft.com/office/drawing/2014/main" id="{6334D0AA-7D25-44CF-B3B1-27490714AAE5}"/>
              </a:ext>
            </a:extLst>
          </p:cNvP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9" name="MH Tagline" descr="Tagline: Because learning changes everything.™">
            <a:extLst>
              <a:ext uri="{FF2B5EF4-FFF2-40B4-BE49-F238E27FC236}">
                <a16:creationId xmlns:a16="http://schemas.microsoft.com/office/drawing/2014/main" id="{A9ABA9D0-8E87-4F37-98E4-5FEDA19A35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a:extLst>
              <a:ext uri="{FF2B5EF4-FFF2-40B4-BE49-F238E27FC236}">
                <a16:creationId xmlns:a16="http://schemas.microsoft.com/office/drawing/2014/main" id="{B896E7AD-545D-4DF3-A8B9-92BD3370D0CE}"/>
              </a:ext>
            </a:extLst>
          </p:cNvPr>
          <p:cNvSpPr>
            <a:spLocks noGrp="1"/>
          </p:cNvSpPr>
          <p:nvPr>
            <p:ph sz="quarter" idx="13"/>
          </p:nvPr>
        </p:nvSpPr>
        <p:spPr>
          <a:xfrm>
            <a:off x="609600" y="2133600"/>
            <a:ext cx="2514600" cy="838200"/>
          </a:xfr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B4D350F6-1123-4AE5-A106-AACE72EB8C0E}"/>
              </a:ext>
            </a:extLst>
          </p:cNvPr>
          <p:cNvSpPr>
            <a:spLocks noGrp="1"/>
          </p:cNvSpPr>
          <p:nvPr>
            <p:ph sz="quarter" idx="14"/>
          </p:nvPr>
        </p:nvSpPr>
        <p:spPr>
          <a:xfrm>
            <a:off x="609600" y="3429000"/>
            <a:ext cx="2895600" cy="1219200"/>
          </a:xfrm>
        </p:spPr>
        <p:txBody>
          <a:bodyPr/>
          <a:lstStyle>
            <a:lvl1pPr marL="0" indent="0">
              <a:buNone/>
              <a:defRPr/>
            </a:lvl1pPr>
          </a:lstStyle>
          <a:p>
            <a:pPr lvl="0"/>
            <a:endParaRPr lang="en-US" dirty="0"/>
          </a:p>
        </p:txBody>
      </p:sp>
      <p:sp>
        <p:nvSpPr>
          <p:cNvPr id="12" name="Content Placeholder 4">
            <a:extLst>
              <a:ext uri="{FF2B5EF4-FFF2-40B4-BE49-F238E27FC236}">
                <a16:creationId xmlns:a16="http://schemas.microsoft.com/office/drawing/2014/main" id="{F343B656-4364-4B36-B132-00523F67DD0D}"/>
              </a:ext>
            </a:extLst>
          </p:cNvPr>
          <p:cNvSpPr>
            <a:spLocks noGrp="1"/>
          </p:cNvSpPr>
          <p:nvPr>
            <p:ph sz="quarter" idx="16"/>
          </p:nvPr>
        </p:nvSpPr>
        <p:spPr>
          <a:xfrm>
            <a:off x="195942" y="6527853"/>
            <a:ext cx="8746451" cy="277996"/>
          </a:xfrm>
        </p:spPr>
        <p:txBody>
          <a:bodyPr anchor="ctr"/>
          <a:lstStyle>
            <a:lvl1pPr marL="0" indent="0">
              <a:buNone/>
              <a:defRPr/>
            </a:lvl1pPr>
          </a:lstStyle>
          <a:p>
            <a:pPr lvl="0" algn="ctr" defTabSz="457200">
              <a:spcBef>
                <a:spcPct val="0"/>
              </a:spcBef>
              <a:defRPr/>
            </a:pPr>
            <a:r>
              <a:rPr lang="en-US" altLang="en-US" sz="1000" i="1" kern="1200" dirty="0">
                <a:solidFill>
                  <a:prstClr val="black"/>
                </a:solidFill>
                <a:latin typeface="Arial" charset="0"/>
                <a:cs typeface="+mn-cs"/>
              </a:rPr>
              <a:t>Copyright © McGraw-Hill Education. All rights reserved. No reproduction or distribution without the prior written consent of McGraw-Hill Education.</a:t>
            </a:r>
            <a:endParaRPr lang="en-US" altLang="en-US" sz="1000" kern="1200" dirty="0">
              <a:solidFill>
                <a:prstClr val="black"/>
              </a:solidFill>
              <a:latin typeface="Arial" charset="0"/>
              <a:cs typeface="+mn-cs"/>
            </a:endParaRPr>
          </a:p>
        </p:txBody>
      </p:sp>
      <p:sp>
        <p:nvSpPr>
          <p:cNvPr id="7" name="TextBox 6">
            <a:extLst>
              <a:ext uri="{FF2B5EF4-FFF2-40B4-BE49-F238E27FC236}">
                <a16:creationId xmlns:a16="http://schemas.microsoft.com/office/drawing/2014/main" id="{677301A6-220E-4980-B0E5-3B553A828BEE}"/>
              </a:ext>
            </a:extLst>
          </p:cNvPr>
          <p:cNvSpPr txBox="1"/>
          <p:nvPr userDrawn="1"/>
        </p:nvSpPr>
        <p:spPr bwMode="auto">
          <a:xfrm>
            <a:off x="191174" y="6544737"/>
            <a:ext cx="87464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a:ln>
                  <a:noFill/>
                </a:ln>
                <a:solidFill>
                  <a:prstClr val="black"/>
                </a:solidFill>
                <a:effectLst/>
                <a:uLnTx/>
                <a:uFillTx/>
                <a:latin typeface="Arial" charset="0"/>
                <a:ea typeface="MS PGothic" panose="020B0600070205080204" pitchFamily="34" charset="-128"/>
                <a:cs typeface="+mn-cs"/>
              </a:rPr>
              <a:t>Copyright © McGraw-Hill Education. All rights reserved. No reproduction or distribution without the prior written consent of McGraw-Hill Education.</a:t>
            </a:r>
            <a:endParaRPr kumimoji="0" lang="en-US" altLang="en-US" sz="1000" b="0" i="0" u="none" strike="noStrike" kern="1200" cap="none" spc="0" normalizeH="0" baseline="0" noProof="0" dirty="0">
              <a:ln>
                <a:noFill/>
              </a:ln>
              <a:solidFill>
                <a:prstClr val="black"/>
              </a:solidFill>
              <a:effectLst/>
              <a:uLnTx/>
              <a:uFillTx/>
              <a:latin typeface="Arial" charset="0"/>
              <a:ea typeface="MS PGothic" panose="020B0600070205080204" pitchFamily="34" charset="-128"/>
              <a:cs typeface="+mn-cs"/>
            </a:endParaRPr>
          </a:p>
        </p:txBody>
      </p:sp>
    </p:spTree>
    <p:extLst>
      <p:ext uri="{BB962C8B-B14F-4D97-AF65-F5344CB8AC3E}">
        <p14:creationId xmlns:p14="http://schemas.microsoft.com/office/powerpoint/2010/main" val="380843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A2335CDA-1220-48BF-9610-2480E294C9C6}"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83988B1-8843-4C76-98D8-AF7CE5372C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A2335CDA-1220-48BF-9610-2480E294C9C6}"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83988B1-8843-4C76-98D8-AF7CE5372C0A}" type="slidenum">
              <a:rPr lang="en-US" altLang="en-US"/>
              <a:pPr>
                <a:defRPr/>
              </a:pPr>
              <a:t>‹#›</a:t>
            </a:fld>
            <a:endParaRPr lang="en-US" altLang="en-US"/>
          </a:p>
        </p:txBody>
      </p:sp>
    </p:spTree>
    <p:extLst>
      <p:ext uri="{BB962C8B-B14F-4D97-AF65-F5344CB8AC3E}">
        <p14:creationId xmlns:p14="http://schemas.microsoft.com/office/powerpoint/2010/main" val="33766902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4.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3.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8.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4.wmf"/></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58.wmf"/><Relationship Id="rId4" Type="http://schemas.openxmlformats.org/officeDocument/2006/relationships/oleObject" Target="../embeddings/oleObject10.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oleObject" Target="../embeddings/oleObject12.bin"/></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7.wmf"/><Relationship Id="rId4" Type="http://schemas.openxmlformats.org/officeDocument/2006/relationships/oleObject" Target="../embeddings/oleObject1.bin"/><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6.wmf"/><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1.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8684-9256-4BC1-AD41-03D96398D7C6}"/>
              </a:ext>
            </a:extLst>
          </p:cNvPr>
          <p:cNvSpPr>
            <a:spLocks noGrp="1"/>
          </p:cNvSpPr>
          <p:nvPr>
            <p:ph type="title"/>
          </p:nvPr>
        </p:nvSpPr>
        <p:spPr>
          <a:xfrm>
            <a:off x="321129" y="1385894"/>
            <a:ext cx="3428450" cy="731377"/>
          </a:xfrm>
        </p:spPr>
        <p:txBody>
          <a:bodyPr/>
          <a:lstStyle/>
          <a:p>
            <a:pPr lvl="0" defTabSz="457200" eaLnBrk="1" hangingPunct="1">
              <a:defRPr/>
            </a:pPr>
            <a:r>
              <a:rPr lang="en-US" altLang="en-US" sz="4800" b="1" kern="1200" dirty="0">
                <a:solidFill>
                  <a:prstClr val="black"/>
                </a:solidFill>
                <a:cs typeface="+mn-cs"/>
              </a:rPr>
              <a:t>Chapter 19</a:t>
            </a:r>
            <a:endParaRPr lang="en-US" dirty="0"/>
          </a:p>
        </p:txBody>
      </p:sp>
      <p:sp>
        <p:nvSpPr>
          <p:cNvPr id="3" name="Content Placeholder 2">
            <a:extLst>
              <a:ext uri="{FF2B5EF4-FFF2-40B4-BE49-F238E27FC236}">
                <a16:creationId xmlns:a16="http://schemas.microsoft.com/office/drawing/2014/main" id="{25F7A35D-D2FD-462F-A69C-24BC3893DF5E}"/>
              </a:ext>
            </a:extLst>
          </p:cNvPr>
          <p:cNvSpPr>
            <a:spLocks noGrp="1"/>
          </p:cNvSpPr>
          <p:nvPr>
            <p:ph sz="quarter" idx="13"/>
          </p:nvPr>
        </p:nvSpPr>
        <p:spPr>
          <a:xfrm>
            <a:off x="593271" y="2119745"/>
            <a:ext cx="2895600" cy="1454150"/>
          </a:xfrm>
        </p:spPr>
        <p:txBody>
          <a:bodyPr anchor="ctr"/>
          <a:lstStyle/>
          <a:p>
            <a:pPr lvl="0" algn="ctr" defTabSz="457200" eaLnBrk="1" hangingPunct="1">
              <a:spcBef>
                <a:spcPct val="0"/>
              </a:spcBef>
              <a:defRPr/>
            </a:pPr>
            <a:r>
              <a:rPr lang="en-US" altLang="en-US" sz="4800" b="1" kern="1200" dirty="0">
                <a:solidFill>
                  <a:prstClr val="black"/>
                </a:solidFill>
                <a:cs typeface="+mn-cs"/>
              </a:rPr>
              <a:t>Lecture Outline</a:t>
            </a:r>
          </a:p>
        </p:txBody>
      </p:sp>
      <p:sp>
        <p:nvSpPr>
          <p:cNvPr id="4" name="Content Placeholder 3">
            <a:extLst>
              <a:ext uri="{FF2B5EF4-FFF2-40B4-BE49-F238E27FC236}">
                <a16:creationId xmlns:a16="http://schemas.microsoft.com/office/drawing/2014/main" id="{77517ECD-C5BF-41B6-AA1D-95A8C3CE21DB}"/>
              </a:ext>
            </a:extLst>
          </p:cNvPr>
          <p:cNvSpPr>
            <a:spLocks noGrp="1"/>
          </p:cNvSpPr>
          <p:nvPr>
            <p:ph sz="quarter" idx="14"/>
          </p:nvPr>
        </p:nvSpPr>
        <p:spPr>
          <a:xfrm>
            <a:off x="100927" y="4385339"/>
            <a:ext cx="3873056" cy="895594"/>
          </a:xfrm>
        </p:spPr>
        <p:txBody>
          <a:bodyPr anchor="ctr"/>
          <a:lstStyle/>
          <a:p>
            <a:pPr lvl="0" algn="ctr" defTabSz="457200" eaLnBrk="1" hangingPunct="1">
              <a:spcBef>
                <a:spcPct val="0"/>
              </a:spcBef>
            </a:pPr>
            <a:r>
              <a:rPr lang="en-US" altLang="en-US" sz="2000" b="1" kern="1200" dirty="0">
                <a:solidFill>
                  <a:prstClr val="black"/>
                </a:solidFill>
                <a:latin typeface="Arial" charset="0"/>
                <a:cs typeface="+mn-cs"/>
              </a:rPr>
              <a:t>Prepared by</a:t>
            </a:r>
          </a:p>
          <a:p>
            <a:pPr lvl="0" algn="ctr" defTabSz="457200" eaLnBrk="1" hangingPunct="1">
              <a:spcBef>
                <a:spcPct val="0"/>
              </a:spcBef>
            </a:pPr>
            <a:r>
              <a:rPr lang="en-US" altLang="en-US" sz="2000" b="1" kern="1200" dirty="0">
                <a:solidFill>
                  <a:prstClr val="black"/>
                </a:solidFill>
                <a:latin typeface="Arial" charset="0"/>
                <a:cs typeface="+mn-cs"/>
              </a:rPr>
              <a:t>Harpreet Malhotra</a:t>
            </a:r>
          </a:p>
          <a:p>
            <a:pPr lvl="0" algn="ctr" defTabSz="457200" eaLnBrk="1" hangingPunct="1">
              <a:spcBef>
                <a:spcPct val="0"/>
              </a:spcBef>
            </a:pPr>
            <a:r>
              <a:rPr lang="en-US" altLang="en-US" sz="1600" b="1" i="1" kern="1200" dirty="0">
                <a:solidFill>
                  <a:prstClr val="black"/>
                </a:solidFill>
                <a:latin typeface="Arial" charset="0"/>
                <a:cs typeface="+mn-cs"/>
              </a:rPr>
              <a:t>Florida State College at Jacksonville</a:t>
            </a:r>
          </a:p>
        </p:txBody>
      </p:sp>
      <p:pic>
        <p:nvPicPr>
          <p:cNvPr id="20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74725"/>
            <a:ext cx="4262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MH Logo" descr="Logo: McGraw-Hill Educati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47342"/>
            <a:ext cx="8229600" cy="647700"/>
          </a:xfrm>
        </p:spPr>
        <p:txBody>
          <a:bodyPr/>
          <a:lstStyle/>
          <a:p>
            <a:pPr eaLnBrk="1" hangingPunct="1"/>
            <a:r>
              <a:rPr lang="en-US" altLang="en-US" sz="3200" b="1" dirty="0"/>
              <a:t>19.3	Waxes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4AA56DF7-FF45-4145-A9AD-DF5F0CDCB01B}"/>
              </a:ext>
            </a:extLst>
          </p:cNvPr>
          <p:cNvSpPr>
            <a:spLocks noGrp="1"/>
          </p:cNvSpPr>
          <p:nvPr>
            <p:ph idx="1"/>
          </p:nvPr>
        </p:nvSpPr>
        <p:spPr>
          <a:xfrm>
            <a:off x="838200" y="1222020"/>
            <a:ext cx="7696200" cy="769938"/>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Waxes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esters formed from a </a:t>
            </a:r>
            <a:r>
              <a:rPr lang="en-US" altLang="en-US" sz="2400" b="1" kern="1200" dirty="0">
                <a:solidFill>
                  <a:srgbClr val="3366FF"/>
                </a:solidFill>
                <a:latin typeface="Arial" charset="0"/>
                <a:cs typeface="+mn-cs"/>
              </a:rPr>
              <a:t>fatty acid </a:t>
            </a:r>
            <a:r>
              <a:rPr lang="en-US" altLang="en-US" sz="2400" b="1" kern="1200" dirty="0">
                <a:solidFill>
                  <a:prstClr val="black"/>
                </a:solidFill>
                <a:latin typeface="Arial" charset="0"/>
                <a:cs typeface="+mn-cs"/>
              </a:rPr>
              <a:t>and a high molecular weight </a:t>
            </a:r>
            <a:r>
              <a:rPr lang="en-US" altLang="en-US" sz="2400" b="1" kern="1200" dirty="0">
                <a:solidFill>
                  <a:srgbClr val="3366FF"/>
                </a:solidFill>
                <a:latin typeface="Arial" charset="0"/>
                <a:cs typeface="+mn-cs"/>
              </a:rPr>
              <a:t>alcohol</a:t>
            </a:r>
            <a:r>
              <a:rPr lang="en-US" altLang="en-US" sz="2400" b="1" kern="1200" dirty="0">
                <a:solidFill>
                  <a:prstClr val="black"/>
                </a:solidFill>
                <a:latin typeface="Arial" charset="0"/>
                <a:cs typeface="+mn-cs"/>
              </a:rPr>
              <a:t>.</a:t>
            </a:r>
          </a:p>
        </p:txBody>
      </p:sp>
      <p:pic>
        <p:nvPicPr>
          <p:cNvPr id="11269" name="Picture 8" descr="The general structure of wax is RCOOR' which is formed by the reaction of fatty acid with alcohol. The OH group of the fatty acid with the OR' group of the alcohol, forming an ester RCOOR' with a new CO bond at the carbonyl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362200"/>
            <a:ext cx="851058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47342"/>
            <a:ext cx="8229600" cy="639762"/>
          </a:xfrm>
        </p:spPr>
        <p:txBody>
          <a:bodyPr/>
          <a:lstStyle/>
          <a:p>
            <a:pPr eaLnBrk="1" hangingPunct="1"/>
            <a:r>
              <a:rPr lang="en-US" altLang="en-US" sz="3200" b="1" dirty="0"/>
              <a:t>19.3	Waxes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37DCBAD2-5041-44E9-9F52-613C4CF90D59}"/>
              </a:ext>
            </a:extLst>
          </p:cNvPr>
          <p:cNvSpPr>
            <a:spLocks noGrp="1"/>
          </p:cNvSpPr>
          <p:nvPr>
            <p:ph idx="1"/>
          </p:nvPr>
        </p:nvSpPr>
        <p:spPr>
          <a:xfrm>
            <a:off x="762000" y="1371600"/>
            <a:ext cx="8229600" cy="9144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Below is the formation of </a:t>
            </a:r>
            <a:r>
              <a:rPr lang="en-US" altLang="en-US" sz="2400" b="1" kern="1200" dirty="0">
                <a:solidFill>
                  <a:srgbClr val="3366FF"/>
                </a:solidFill>
                <a:latin typeface="Arial" charset="0"/>
                <a:cs typeface="+mn-cs"/>
              </a:rPr>
              <a:t>spermaceti wax</a:t>
            </a:r>
            <a:r>
              <a:rPr lang="en-US" altLang="en-US" sz="2400" b="1" kern="1200" dirty="0">
                <a:solidFill>
                  <a:prstClr val="black"/>
                </a:solidFill>
                <a:latin typeface="Arial" charset="0"/>
                <a:cs typeface="+mn-cs"/>
              </a:rPr>
              <a:t>, isolated from the heads of sperm whales.</a:t>
            </a:r>
          </a:p>
        </p:txBody>
      </p:sp>
      <p:pic>
        <p:nvPicPr>
          <p:cNvPr id="12293" name="Picture 8" descr="Cetyl palmitate, also known as spermaceti wax (CH3(CH2)14COO(CH2)15CH3) is formed from a 16-carbon fatty acid [CH3(CH2)14COOH] and a 16-carbon alcohol [CH3(CH2)15O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73388"/>
            <a:ext cx="8763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47343"/>
            <a:ext cx="8229600" cy="639762"/>
          </a:xfrm>
        </p:spPr>
        <p:txBody>
          <a:bodyPr/>
          <a:lstStyle/>
          <a:p>
            <a:pPr eaLnBrk="1" hangingPunct="1"/>
            <a:r>
              <a:rPr lang="en-US" altLang="en-US" sz="3200" b="1" dirty="0"/>
              <a:t>19.3	Waxes (3)</a:t>
            </a:r>
            <a:endParaRPr lang="en-US" altLang="en-US" dirty="0">
              <a:latin typeface="Calibri" pitchFamily="34" charset="0"/>
            </a:endParaRPr>
          </a:p>
        </p:txBody>
      </p:sp>
      <p:sp>
        <p:nvSpPr>
          <p:cNvPr id="5" name="Content Placeholder 4">
            <a:extLst>
              <a:ext uri="{FF2B5EF4-FFF2-40B4-BE49-F238E27FC236}">
                <a16:creationId xmlns:a16="http://schemas.microsoft.com/office/drawing/2014/main" id="{F0379AC2-EAA7-418C-B26A-4D8077A17157}"/>
              </a:ext>
            </a:extLst>
          </p:cNvPr>
          <p:cNvSpPr>
            <a:spLocks noGrp="1"/>
          </p:cNvSpPr>
          <p:nvPr>
            <p:ph idx="1"/>
          </p:nvPr>
        </p:nvSpPr>
        <p:spPr>
          <a:xfrm>
            <a:off x="839244" y="1368293"/>
            <a:ext cx="7466556" cy="1761103"/>
          </a:xfrm>
        </p:spPr>
        <p:txBody>
          <a:bodyPr/>
          <a:lstStyle/>
          <a:p>
            <a:pPr marL="0" indent="0" defTabSz="457200" eaLnBrk="1" hangingPunct="1">
              <a:spcBef>
                <a:spcPct val="0"/>
              </a:spcBef>
              <a:spcAft>
                <a:spcPts val="2050"/>
              </a:spcAft>
              <a:buNone/>
            </a:pPr>
            <a:r>
              <a:rPr lang="en-US" altLang="en-US" sz="2400" b="1" kern="1200" dirty="0">
                <a:solidFill>
                  <a:prstClr val="black"/>
                </a:solidFill>
                <a:latin typeface="Arial" charset="0"/>
                <a:cs typeface="+mn-cs"/>
              </a:rPr>
              <a:t>Because of their long nonpolar C chains, waxes are very </a:t>
            </a:r>
            <a:r>
              <a:rPr lang="en-US" altLang="en-US" sz="2400" b="1" kern="1200" dirty="0">
                <a:solidFill>
                  <a:srgbClr val="3366FF"/>
                </a:solidFill>
                <a:latin typeface="Arial" charset="0"/>
                <a:cs typeface="+mn-cs"/>
              </a:rPr>
              <a:t>hydrophobic</a:t>
            </a:r>
            <a:r>
              <a:rPr lang="en-US" altLang="en-US" sz="2400" b="1" kern="1200" dirty="0">
                <a:solidFill>
                  <a:prstClr val="black"/>
                </a:solidFill>
                <a:latin typeface="Arial" charset="0"/>
                <a:cs typeface="+mn-cs"/>
              </a:rPr>
              <a:t>.</a:t>
            </a:r>
          </a:p>
          <a:p>
            <a:pPr marL="0" indent="0" defTabSz="457200" eaLnBrk="1" hangingPunct="1">
              <a:spcBef>
                <a:spcPct val="0"/>
              </a:spcBef>
              <a:buNone/>
            </a:pPr>
            <a:r>
              <a:rPr lang="en-US" altLang="en-US" sz="2400" b="1" dirty="0"/>
              <a:t>They form </a:t>
            </a:r>
            <a:r>
              <a:rPr lang="en-US" altLang="en-US" sz="2400" b="1" dirty="0">
                <a:solidFill>
                  <a:srgbClr val="3366FF"/>
                </a:solidFill>
              </a:rPr>
              <a:t>protective coatings </a:t>
            </a:r>
            <a:r>
              <a:rPr lang="en-US" altLang="en-US" sz="2400" b="1" dirty="0"/>
              <a:t>on bird’</a:t>
            </a:r>
            <a:r>
              <a:rPr lang="en-US" altLang="ja-JP" sz="2400" b="1" dirty="0"/>
              <a:t>s feathers </a:t>
            </a:r>
            <a:r>
              <a:rPr lang="en-US" altLang="en-US" sz="2400" b="1" dirty="0"/>
              <a:t>and sheep’</a:t>
            </a:r>
            <a:r>
              <a:rPr lang="en-US" altLang="ja-JP" sz="2400" b="1" dirty="0"/>
              <a:t>s wool and make up beeswax. </a:t>
            </a:r>
            <a:endParaRPr lang="en-US" altLang="en-US" sz="2400" b="1" dirty="0"/>
          </a:p>
        </p:txBody>
      </p:sp>
      <p:sp>
        <p:nvSpPr>
          <p:cNvPr id="6" name="Content Placeholder 5">
            <a:extLst>
              <a:ext uri="{FF2B5EF4-FFF2-40B4-BE49-F238E27FC236}">
                <a16:creationId xmlns:a16="http://schemas.microsoft.com/office/drawing/2014/main" id="{63622F8C-243E-4043-92F6-EAC95C667D49}"/>
              </a:ext>
            </a:extLst>
          </p:cNvPr>
          <p:cNvSpPr>
            <a:spLocks noGrp="1"/>
          </p:cNvSpPr>
          <p:nvPr>
            <p:ph sz="quarter" idx="10"/>
          </p:nvPr>
        </p:nvSpPr>
        <p:spPr>
          <a:xfrm>
            <a:off x="2090859" y="3475860"/>
            <a:ext cx="4917803" cy="366888"/>
          </a:xfrm>
        </p:spPr>
        <p:txBody>
          <a:bodyPr anchor="ctr"/>
          <a:lstStyle/>
          <a:p>
            <a:pPr marL="0" lvl="0" indent="0" algn="ctr" defTabSz="457200" eaLnBrk="1" hangingPunct="1">
              <a:spcBef>
                <a:spcPct val="0"/>
              </a:spcBef>
              <a:buNone/>
            </a:pPr>
            <a:r>
              <a:rPr lang="en-US" altLang="en-US" sz="2400" b="1" kern="1200" dirty="0">
                <a:solidFill>
                  <a:prstClr val="black"/>
                </a:solidFill>
                <a:latin typeface="Arial" charset="0"/>
                <a:cs typeface="+mn-cs"/>
              </a:rPr>
              <a:t>Beeswax (</a:t>
            </a:r>
            <a:r>
              <a:rPr lang="en-US" altLang="en-US" sz="2400" b="1" kern="1200" dirty="0" err="1">
                <a:solidFill>
                  <a:prstClr val="black"/>
                </a:solidFill>
                <a:latin typeface="Arial" charset="0"/>
                <a:cs typeface="+mn-cs"/>
              </a:rPr>
              <a:t>myricyl</a:t>
            </a:r>
            <a:r>
              <a:rPr lang="en-US" altLang="en-US" sz="2400" b="1" kern="1200" dirty="0">
                <a:solidFill>
                  <a:prstClr val="black"/>
                </a:solidFill>
                <a:latin typeface="Arial" charset="0"/>
                <a:cs typeface="+mn-cs"/>
              </a:rPr>
              <a:t> palmitate):</a:t>
            </a:r>
          </a:p>
        </p:txBody>
      </p:sp>
      <p:pic>
        <p:nvPicPr>
          <p:cNvPr id="3" name="Picture 2" descr="Beeswax contains the wax myricyl palmitate CH3(CH2)14COO(CH2)29CH3. The structure shows how small the polar ester group is compared to the long hydrocarbon chains,therefore, waxes are hydrophobic in nature.">
            <a:extLst>
              <a:ext uri="{FF2B5EF4-FFF2-40B4-BE49-F238E27FC236}">
                <a16:creationId xmlns:a16="http://schemas.microsoft.com/office/drawing/2014/main" id="{00BB7F5E-BA59-444D-A672-DC6A33B0BEDD}"/>
              </a:ext>
            </a:extLst>
          </p:cNvPr>
          <p:cNvPicPr>
            <a:picLocks noChangeAspect="1"/>
          </p:cNvPicPr>
          <p:nvPr/>
        </p:nvPicPr>
        <p:blipFill>
          <a:blip r:embed="rId3"/>
          <a:stretch>
            <a:fillRect/>
          </a:stretch>
        </p:blipFill>
        <p:spPr>
          <a:xfrm>
            <a:off x="2015869" y="3960633"/>
            <a:ext cx="4942184" cy="24013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167669" y="315582"/>
            <a:ext cx="4808663" cy="516932"/>
          </a:xfrm>
        </p:spPr>
        <p:txBody>
          <a:bodyPr/>
          <a:lstStyle/>
          <a:p>
            <a:pPr eaLnBrk="1" hangingPunct="1"/>
            <a:r>
              <a:rPr lang="en-US" altLang="en-US" sz="3200" b="1" dirty="0"/>
              <a:t>19.3	Waxes (4)</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69923D30-316F-494C-93B1-956864816F17}"/>
              </a:ext>
            </a:extLst>
          </p:cNvPr>
          <p:cNvSpPr>
            <a:spLocks noGrp="1"/>
          </p:cNvSpPr>
          <p:nvPr>
            <p:ph idx="1"/>
          </p:nvPr>
        </p:nvSpPr>
        <p:spPr>
          <a:xfrm>
            <a:off x="838200" y="1371600"/>
            <a:ext cx="7848600" cy="1570038"/>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Like other esters, waxes are </a:t>
            </a:r>
            <a:r>
              <a:rPr lang="en-US" altLang="en-US" sz="2400" b="1" kern="1200" dirty="0">
                <a:solidFill>
                  <a:srgbClr val="3366FF"/>
                </a:solidFill>
                <a:latin typeface="Arial" charset="0"/>
                <a:cs typeface="+mn-cs"/>
              </a:rPr>
              <a:t>hydrolyzed with water </a:t>
            </a:r>
            <a:r>
              <a:rPr lang="en-US" altLang="en-US" sz="2400" b="1" kern="1200" dirty="0">
                <a:solidFill>
                  <a:prstClr val="black"/>
                </a:solidFill>
                <a:latin typeface="Arial" charset="0"/>
                <a:cs typeface="+mn-cs"/>
              </a:rPr>
              <a:t>in the presence of acid or base to re-form the carboxylic acid and alcohol from which they were prepared.</a:t>
            </a:r>
          </a:p>
        </p:txBody>
      </p:sp>
      <p:pic>
        <p:nvPicPr>
          <p:cNvPr id="14341" name="Picture 8" descr="The hydrolysis of cetyl palmitate in the presence of H2SO4 forms a fatty acid and a long chain alcohol by cleaving the carbon–oxygen single bond of the 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2898775"/>
            <a:ext cx="5522912"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46502"/>
            <a:ext cx="8229600" cy="639762"/>
          </a:xfrm>
        </p:spPr>
        <p:txBody>
          <a:bodyPr/>
          <a:lstStyle/>
          <a:p>
            <a:pPr eaLnBrk="1" hangingPunct="1"/>
            <a:r>
              <a:rPr lang="en-US" altLang="en-US" sz="3200" b="1" dirty="0"/>
              <a:t>19.4	Triacylglycerols—Fats and Oils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BBA8F5DF-D98E-42E6-96EE-0DA8C2DF2282}"/>
              </a:ext>
            </a:extLst>
          </p:cNvPr>
          <p:cNvSpPr>
            <a:spLocks noGrp="1"/>
          </p:cNvSpPr>
          <p:nvPr>
            <p:ph idx="1"/>
          </p:nvPr>
        </p:nvSpPr>
        <p:spPr>
          <a:xfrm>
            <a:off x="775648" y="1371601"/>
            <a:ext cx="7924800" cy="2300068"/>
          </a:xfrm>
        </p:spPr>
        <p:txBody>
          <a:bodyPr/>
          <a:lstStyle/>
          <a:p>
            <a:pPr marL="0" indent="0" defTabSz="457200" eaLnBrk="1" hangingPunct="1">
              <a:spcBef>
                <a:spcPct val="0"/>
              </a:spcBef>
              <a:spcAft>
                <a:spcPts val="2100"/>
              </a:spcAft>
              <a:buClr>
                <a:prstClr val="black"/>
              </a:buClr>
              <a:buNone/>
            </a:pPr>
            <a:r>
              <a:rPr lang="en-US" altLang="en-US" sz="2400" b="1" kern="1200" dirty="0">
                <a:solidFill>
                  <a:srgbClr val="3366FF"/>
                </a:solidFill>
                <a:latin typeface="Arial" charset="0"/>
                <a:cs typeface="+mn-cs"/>
              </a:rPr>
              <a:t>Triacylglycerols </a:t>
            </a:r>
            <a:r>
              <a:rPr lang="en-US" altLang="en-US" sz="2400" b="1" kern="1200" dirty="0">
                <a:solidFill>
                  <a:prstClr val="black"/>
                </a:solidFill>
                <a:latin typeface="Arial" charset="0"/>
                <a:cs typeface="+mn-cs"/>
              </a:rPr>
              <a:t>(triglycerides) are </a:t>
            </a:r>
            <a:r>
              <a:rPr lang="en-US" altLang="en-US" sz="2400" b="1" kern="1200" dirty="0">
                <a:solidFill>
                  <a:srgbClr val="3366FF"/>
                </a:solidFill>
                <a:latin typeface="Arial" charset="0"/>
                <a:cs typeface="+mn-cs"/>
              </a:rPr>
              <a:t>three esters</a:t>
            </a:r>
            <a:r>
              <a:rPr lang="en-US" altLang="en-US" sz="2400" b="1" kern="1200" dirty="0">
                <a:solidFill>
                  <a:prstClr val="black"/>
                </a:solidFill>
                <a:latin typeface="Arial" charset="0"/>
                <a:cs typeface="+mn-cs"/>
              </a:rPr>
              <a:t> formed from </a:t>
            </a:r>
            <a:r>
              <a:rPr lang="en-US" altLang="en-US" sz="2400" b="1" kern="1200" dirty="0">
                <a:solidFill>
                  <a:srgbClr val="3366FF"/>
                </a:solidFill>
                <a:latin typeface="Arial" charset="0"/>
                <a:cs typeface="+mn-cs"/>
              </a:rPr>
              <a:t>glycerol</a:t>
            </a:r>
            <a:r>
              <a:rPr lang="en-US" altLang="en-US" sz="2400" b="1" kern="1200" dirty="0">
                <a:solidFill>
                  <a:prstClr val="black"/>
                </a:solidFill>
                <a:latin typeface="Arial" charset="0"/>
                <a:cs typeface="+mn-cs"/>
              </a:rPr>
              <a:t> and </a:t>
            </a:r>
            <a:r>
              <a:rPr lang="en-US" altLang="en-US" sz="2400" b="1" kern="1200" dirty="0">
                <a:solidFill>
                  <a:srgbClr val="3366FF"/>
                </a:solidFill>
                <a:latin typeface="Arial" charset="0"/>
                <a:cs typeface="+mn-cs"/>
              </a:rPr>
              <a:t>three molecules of fatty acids</a:t>
            </a:r>
            <a:r>
              <a:rPr lang="en-US" altLang="en-US" sz="2400" b="1" kern="1200" dirty="0">
                <a:solidFill>
                  <a:prstClr val="black"/>
                </a:solidFill>
                <a:latin typeface="Arial" charset="0"/>
                <a:cs typeface="+mn-cs"/>
              </a:rPr>
              <a:t>.</a:t>
            </a:r>
          </a:p>
          <a:p>
            <a:pPr marL="0" indent="0" defTabSz="457200" eaLnBrk="1" hangingPunct="1">
              <a:spcBef>
                <a:spcPct val="0"/>
              </a:spcBef>
              <a:buClr>
                <a:prstClr val="black"/>
              </a:buClr>
              <a:buNone/>
            </a:pPr>
            <a:r>
              <a:rPr lang="en-US" altLang="en-US" sz="2400" b="1" dirty="0"/>
              <a:t>Below is a generalized </a:t>
            </a:r>
            <a:r>
              <a:rPr lang="en-US" altLang="en-US" sz="2400" b="1" dirty="0">
                <a:solidFill>
                  <a:srgbClr val="3366FF"/>
                </a:solidFill>
              </a:rPr>
              <a:t>block diagram </a:t>
            </a:r>
            <a:r>
              <a:rPr lang="en-US" altLang="en-US" sz="2400" b="1" dirty="0"/>
              <a:t>of a triacylglycerol:</a:t>
            </a:r>
          </a:p>
        </p:txBody>
      </p:sp>
      <p:pic>
        <p:nvPicPr>
          <p:cNvPr id="15366" name="Picture 1" descr="Block diagram in which glycerol is attached with three fatty acid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84600"/>
            <a:ext cx="2590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32434"/>
            <a:ext cx="8229600" cy="657225"/>
          </a:xfrm>
        </p:spPr>
        <p:txBody>
          <a:bodyPr/>
          <a:lstStyle/>
          <a:p>
            <a:pPr eaLnBrk="1" hangingPunct="1"/>
            <a:r>
              <a:rPr lang="en-US" altLang="en-US" sz="3200" b="1" dirty="0"/>
              <a:t>19.4	Triacylglycerols—Fats and Oils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954BFF67-5883-46CD-B4E1-3A89129C4433}"/>
              </a:ext>
            </a:extLst>
          </p:cNvPr>
          <p:cNvSpPr>
            <a:spLocks noGrp="1"/>
          </p:cNvSpPr>
          <p:nvPr>
            <p:ph idx="1"/>
          </p:nvPr>
        </p:nvSpPr>
        <p:spPr>
          <a:xfrm>
            <a:off x="762000" y="1371600"/>
            <a:ext cx="7924800" cy="8382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The general reaction for the </a:t>
            </a:r>
            <a:r>
              <a:rPr lang="en-US" altLang="en-US" sz="2400" b="1" kern="1200" dirty="0">
                <a:solidFill>
                  <a:srgbClr val="3366FF"/>
                </a:solidFill>
                <a:latin typeface="Arial" charset="0"/>
                <a:cs typeface="+mn-cs"/>
              </a:rPr>
              <a:t>formation of a triacylglycerol </a:t>
            </a:r>
            <a:r>
              <a:rPr lang="en-US" altLang="en-US" sz="2400" b="1" kern="1200" dirty="0">
                <a:solidFill>
                  <a:prstClr val="black"/>
                </a:solidFill>
                <a:latin typeface="Arial" charset="0"/>
                <a:cs typeface="+mn-cs"/>
              </a:rPr>
              <a:t>is:</a:t>
            </a:r>
          </a:p>
        </p:txBody>
      </p:sp>
      <p:pic>
        <p:nvPicPr>
          <p:cNvPr id="16389" name="Picture 1" descr="Glycerol reacts with three molecules of fatty acids to form triacylglycerols. The three OH groups in glycerol combines with three acid molecules to form triest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2641600"/>
            <a:ext cx="691356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55075" y="350499"/>
            <a:ext cx="8229600" cy="552822"/>
          </a:xfrm>
        </p:spPr>
        <p:txBody>
          <a:bodyPr/>
          <a:lstStyle/>
          <a:p>
            <a:pPr eaLnBrk="1" hangingPunct="1"/>
            <a:r>
              <a:rPr lang="en-US" altLang="en-US" sz="3200" b="1" dirty="0"/>
              <a:t>19.4	Triacylglycerols—Fats and Oils (3)</a:t>
            </a:r>
            <a:endParaRPr lang="en-US" altLang="en-US" dirty="0">
              <a:latin typeface="Calibri" pitchFamily="34" charset="0"/>
            </a:endParaRPr>
          </a:p>
        </p:txBody>
      </p:sp>
      <p:sp>
        <p:nvSpPr>
          <p:cNvPr id="4" name="Content Placeholder 3">
            <a:extLst>
              <a:ext uri="{FF2B5EF4-FFF2-40B4-BE49-F238E27FC236}">
                <a16:creationId xmlns:a16="http://schemas.microsoft.com/office/drawing/2014/main" id="{E1842FF3-6287-46C6-BFBB-88DC2FDBA6C6}"/>
              </a:ext>
            </a:extLst>
          </p:cNvPr>
          <p:cNvSpPr>
            <a:spLocks noGrp="1"/>
          </p:cNvSpPr>
          <p:nvPr>
            <p:ph sz="quarter" idx="10"/>
          </p:nvPr>
        </p:nvSpPr>
        <p:spPr>
          <a:xfrm>
            <a:off x="2743200" y="810490"/>
            <a:ext cx="3733800" cy="447675"/>
          </a:xfrm>
        </p:spPr>
        <p:txBody>
          <a:bodyPr/>
          <a:lstStyle/>
          <a:p>
            <a:pPr marL="514350" indent="-514350">
              <a:buFont typeface="+mj-lt"/>
              <a:buAutoNum type="alphaUcPeriod"/>
            </a:pPr>
            <a:r>
              <a:rPr lang="en-US" altLang="en-US" sz="2800" b="1" dirty="0">
                <a:latin typeface="+mj-lt"/>
              </a:rPr>
              <a:t>General Features</a:t>
            </a:r>
            <a:endParaRPr lang="en-US" sz="2800" dirty="0">
              <a:latin typeface="+mj-lt"/>
            </a:endParaRPr>
          </a:p>
        </p:txBody>
      </p:sp>
      <p:sp>
        <p:nvSpPr>
          <p:cNvPr id="2" name="Content Placeholder 1">
            <a:extLst>
              <a:ext uri="{FF2B5EF4-FFF2-40B4-BE49-F238E27FC236}">
                <a16:creationId xmlns:a16="http://schemas.microsoft.com/office/drawing/2014/main" id="{5E6D9951-05EE-4C6C-8798-A7C440B301CD}"/>
              </a:ext>
            </a:extLst>
          </p:cNvPr>
          <p:cNvSpPr>
            <a:spLocks noGrp="1"/>
          </p:cNvSpPr>
          <p:nvPr>
            <p:ph idx="1"/>
          </p:nvPr>
        </p:nvSpPr>
        <p:spPr>
          <a:xfrm>
            <a:off x="838200" y="1501724"/>
            <a:ext cx="7543800" cy="828675"/>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Simple </a:t>
            </a:r>
            <a:r>
              <a:rPr lang="en-US" altLang="en-US" sz="2400" b="1" kern="1200" dirty="0" err="1">
                <a:solidFill>
                  <a:srgbClr val="3366FF"/>
                </a:solidFill>
                <a:latin typeface="Arial" charset="0"/>
                <a:cs typeface="+mn-cs"/>
              </a:rPr>
              <a:t>triacylglycerols</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have </a:t>
            </a:r>
            <a:r>
              <a:rPr lang="en-US" altLang="en-US" sz="2400" b="1" kern="1200" dirty="0">
                <a:solidFill>
                  <a:srgbClr val="3366FF"/>
                </a:solidFill>
                <a:latin typeface="Arial" charset="0"/>
                <a:cs typeface="+mn-cs"/>
              </a:rPr>
              <a:t>three identical fatty acid</a:t>
            </a:r>
            <a:r>
              <a:rPr lang="en-US" altLang="en-US" sz="2400" b="1" kern="1200" dirty="0">
                <a:solidFill>
                  <a:prstClr val="black"/>
                </a:solidFill>
                <a:latin typeface="Arial" charset="0"/>
                <a:cs typeface="+mn-cs"/>
              </a:rPr>
              <a:t> side chains.</a:t>
            </a:r>
          </a:p>
        </p:txBody>
      </p:sp>
      <p:pic>
        <p:nvPicPr>
          <p:cNvPr id="17413" name="Picture 2" descr="A general structure of a simple triacylglycerol which is composed of three identical fatty acid side chai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67000"/>
            <a:ext cx="63246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0" y="62340"/>
            <a:ext cx="8229600" cy="1143000"/>
          </a:xfrm>
        </p:spPr>
        <p:txBody>
          <a:bodyPr/>
          <a:lstStyle/>
          <a:p>
            <a:pPr eaLnBrk="1" hangingPunct="1"/>
            <a:r>
              <a:rPr lang="en-US" altLang="en-US" sz="3200" b="1" dirty="0"/>
              <a:t>19.4	Triacylglycerols—Fats and Oils (4)</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81D47A5A-D30F-47CE-A5A0-9164DFE22722}"/>
              </a:ext>
            </a:extLst>
          </p:cNvPr>
          <p:cNvSpPr>
            <a:spLocks noGrp="1"/>
          </p:cNvSpPr>
          <p:nvPr>
            <p:ph sz="quarter" idx="10"/>
          </p:nvPr>
        </p:nvSpPr>
        <p:spPr>
          <a:xfrm>
            <a:off x="2743200" y="810490"/>
            <a:ext cx="4876800" cy="447675"/>
          </a:xfrm>
        </p:spPr>
        <p:txBody>
          <a:bodyPr/>
          <a:lstStyle/>
          <a:p>
            <a:pPr marL="514350" lvl="0" indent="-514350">
              <a:buFont typeface="+mj-lt"/>
              <a:buAutoNum type="alphaUcPeriod"/>
            </a:pPr>
            <a:r>
              <a:rPr lang="en-US" altLang="en-US" sz="2800" b="1" dirty="0">
                <a:latin typeface="+mj-lt"/>
              </a:rPr>
              <a:t>General Features</a:t>
            </a:r>
            <a:endParaRPr lang="en-US" sz="2800" dirty="0">
              <a:latin typeface="+mj-lt"/>
            </a:endParaRPr>
          </a:p>
        </p:txBody>
      </p:sp>
      <p:sp>
        <p:nvSpPr>
          <p:cNvPr id="2" name="Content Placeholder 1">
            <a:extLst>
              <a:ext uri="{FF2B5EF4-FFF2-40B4-BE49-F238E27FC236}">
                <a16:creationId xmlns:a16="http://schemas.microsoft.com/office/drawing/2014/main" id="{810CE869-C5F7-4BB5-BA9F-364C694F3236}"/>
              </a:ext>
            </a:extLst>
          </p:cNvPr>
          <p:cNvSpPr>
            <a:spLocks noGrp="1"/>
          </p:cNvSpPr>
          <p:nvPr>
            <p:ph idx="1"/>
          </p:nvPr>
        </p:nvSpPr>
        <p:spPr>
          <a:xfrm>
            <a:off x="838200" y="1501724"/>
            <a:ext cx="7620000" cy="828675"/>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Mixed </a:t>
            </a:r>
            <a:r>
              <a:rPr lang="en-US" altLang="en-US" sz="2400" b="1" kern="1200" dirty="0" err="1">
                <a:solidFill>
                  <a:srgbClr val="3366FF"/>
                </a:solidFill>
                <a:latin typeface="Arial" charset="0"/>
                <a:cs typeface="+mn-cs"/>
              </a:rPr>
              <a:t>triacylglycerols</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have </a:t>
            </a:r>
            <a:r>
              <a:rPr lang="en-US" altLang="en-US" sz="2400" b="1" kern="1200" dirty="0">
                <a:solidFill>
                  <a:srgbClr val="3366FF"/>
                </a:solidFill>
                <a:latin typeface="Arial" charset="0"/>
                <a:cs typeface="+mn-cs"/>
              </a:rPr>
              <a:t>two or three different fatty acids</a:t>
            </a:r>
            <a:r>
              <a:rPr lang="en-US" altLang="en-US" sz="2400" b="1" kern="1200" dirty="0">
                <a:solidFill>
                  <a:prstClr val="black"/>
                </a:solidFill>
                <a:latin typeface="Arial" charset="0"/>
                <a:cs typeface="+mn-cs"/>
              </a:rPr>
              <a:t>.</a:t>
            </a:r>
          </a:p>
        </p:txBody>
      </p:sp>
      <p:pic>
        <p:nvPicPr>
          <p:cNvPr id="18437" name="Picture 1" descr="A general structure of a mixed triacylglycerol that has two or three different fatty acids. The fatty acids may be saturated or unsaturated. In the given structure, there are two fatty acids with saturated carbon chain and one with unsaturated carbon cha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2428875"/>
            <a:ext cx="64008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55415"/>
            <a:ext cx="8229600" cy="858985"/>
          </a:xfrm>
        </p:spPr>
        <p:txBody>
          <a:bodyPr/>
          <a:lstStyle/>
          <a:p>
            <a:pPr eaLnBrk="1" hangingPunct="1"/>
            <a:r>
              <a:rPr lang="en-US" altLang="en-US" sz="3200" b="1" dirty="0"/>
              <a:t>19.4	Triacylglycerols—Fats and Oils (5)</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DE309E6D-815C-43AB-9C77-B2559582A3C2}"/>
              </a:ext>
            </a:extLst>
          </p:cNvPr>
          <p:cNvSpPr>
            <a:spLocks noGrp="1"/>
          </p:cNvSpPr>
          <p:nvPr>
            <p:ph sz="quarter" idx="10"/>
          </p:nvPr>
        </p:nvSpPr>
        <p:spPr>
          <a:xfrm>
            <a:off x="2743200" y="685800"/>
            <a:ext cx="4648200" cy="447675"/>
          </a:xfrm>
        </p:spPr>
        <p:txBody>
          <a:bodyPr/>
          <a:lstStyle/>
          <a:p>
            <a:pPr marL="514350" lvl="0" indent="-514350">
              <a:buFont typeface="+mj-lt"/>
              <a:buAutoNum type="alphaUcPeriod"/>
            </a:pPr>
            <a:r>
              <a:rPr lang="en-US" altLang="en-US" sz="2800" b="1" dirty="0">
                <a:solidFill>
                  <a:srgbClr val="000000"/>
                </a:solidFill>
                <a:latin typeface="+mj-lt"/>
              </a:rPr>
              <a:t>General Features</a:t>
            </a:r>
            <a:endParaRPr lang="en-US" dirty="0">
              <a:latin typeface="+mj-lt"/>
            </a:endParaRPr>
          </a:p>
        </p:txBody>
      </p:sp>
      <p:sp>
        <p:nvSpPr>
          <p:cNvPr id="2" name="Content Placeholder 1">
            <a:extLst>
              <a:ext uri="{FF2B5EF4-FFF2-40B4-BE49-F238E27FC236}">
                <a16:creationId xmlns:a16="http://schemas.microsoft.com/office/drawing/2014/main" id="{8EE6893D-A0F5-4B13-ADB4-594B7E9DDEF4}"/>
              </a:ext>
            </a:extLst>
          </p:cNvPr>
          <p:cNvSpPr>
            <a:spLocks noGrp="1"/>
          </p:cNvSpPr>
          <p:nvPr>
            <p:ph idx="1"/>
          </p:nvPr>
        </p:nvSpPr>
        <p:spPr>
          <a:xfrm>
            <a:off x="838200" y="1507896"/>
            <a:ext cx="7848600" cy="1198562"/>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Saturated </a:t>
            </a:r>
            <a:r>
              <a:rPr lang="en-US" altLang="en-US" sz="2400" b="1" kern="1200" dirty="0" err="1">
                <a:solidFill>
                  <a:srgbClr val="3366FF"/>
                </a:solidFill>
                <a:latin typeface="Arial" charset="0"/>
                <a:cs typeface="+mn-cs"/>
              </a:rPr>
              <a:t>triacylglycerols</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contain only saturated</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fatty acids; they make up most </a:t>
            </a:r>
            <a:r>
              <a:rPr lang="en-US" altLang="en-US" sz="2400" b="1" kern="1200" dirty="0">
                <a:solidFill>
                  <a:srgbClr val="3366FF"/>
                </a:solidFill>
                <a:latin typeface="Arial" charset="0"/>
                <a:cs typeface="+mn-cs"/>
              </a:rPr>
              <a:t>animal fat </a:t>
            </a:r>
            <a:r>
              <a:rPr lang="en-US" altLang="en-US" sz="2400" b="1" kern="1200" dirty="0">
                <a:solidFill>
                  <a:prstClr val="black"/>
                </a:solidFill>
                <a:latin typeface="Arial" charset="0"/>
                <a:cs typeface="+mn-cs"/>
              </a:rPr>
              <a:t>and are</a:t>
            </a:r>
            <a:r>
              <a:rPr lang="en-US" altLang="en-US" sz="2400" b="1" kern="1200" dirty="0">
                <a:solidFill>
                  <a:srgbClr val="3333FF"/>
                </a:solidFill>
                <a:latin typeface="Arial" charset="0"/>
                <a:cs typeface="+mn-cs"/>
              </a:rPr>
              <a:t> </a:t>
            </a:r>
            <a:r>
              <a:rPr lang="en-US" altLang="en-US" sz="2400" b="1" kern="1200" dirty="0">
                <a:solidFill>
                  <a:srgbClr val="3366FF"/>
                </a:solidFill>
                <a:latin typeface="Arial" charset="0"/>
                <a:cs typeface="+mn-cs"/>
              </a:rPr>
              <a:t>solids at room temperature</a:t>
            </a:r>
            <a:r>
              <a:rPr lang="en-US" altLang="en-US" sz="2400" b="1" kern="1200" dirty="0">
                <a:solidFill>
                  <a:srgbClr val="000000"/>
                </a:solidFill>
                <a:latin typeface="Arial" charset="0"/>
                <a:cs typeface="+mn-cs"/>
              </a:rPr>
              <a:t>.</a:t>
            </a:r>
            <a:endParaRPr lang="en-US" altLang="en-US" sz="2400" b="1" kern="1200" dirty="0">
              <a:solidFill>
                <a:srgbClr val="3333FF"/>
              </a:solidFill>
              <a:latin typeface="Arial" charset="0"/>
              <a:cs typeface="+mn-cs"/>
            </a:endParaRPr>
          </a:p>
        </p:txBody>
      </p:sp>
      <p:pic>
        <p:nvPicPr>
          <p:cNvPr id="19461" name="Picture 7" descr="Three dimensional structure of a saturated triacylglyce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11475"/>
            <a:ext cx="6145213"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762000" y="62345"/>
            <a:ext cx="8229600" cy="928255"/>
          </a:xfrm>
        </p:spPr>
        <p:txBody>
          <a:bodyPr/>
          <a:lstStyle/>
          <a:p>
            <a:pPr eaLnBrk="1" hangingPunct="1"/>
            <a:r>
              <a:rPr lang="en-US" altLang="en-US" sz="3200" b="1" dirty="0"/>
              <a:t>19.4	Triacylglycerols—Fats and Oils (6)</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C79A8FB4-3014-49BF-9054-8686A958C76C}"/>
              </a:ext>
            </a:extLst>
          </p:cNvPr>
          <p:cNvSpPr>
            <a:spLocks noGrp="1"/>
          </p:cNvSpPr>
          <p:nvPr>
            <p:ph sz="quarter" idx="10"/>
          </p:nvPr>
        </p:nvSpPr>
        <p:spPr>
          <a:xfrm>
            <a:off x="2743200" y="685800"/>
            <a:ext cx="4267200" cy="447675"/>
          </a:xfrm>
        </p:spPr>
        <p:txBody>
          <a:bodyPr/>
          <a:lstStyle/>
          <a:p>
            <a:pPr marL="514350" lvl="0" indent="-514350">
              <a:buFont typeface="+mj-lt"/>
              <a:buAutoNum type="alphaUcPeriod"/>
            </a:pPr>
            <a:r>
              <a:rPr lang="en-US" altLang="en-US" sz="2800" b="1" dirty="0">
                <a:solidFill>
                  <a:srgbClr val="000000"/>
                </a:solidFill>
                <a:latin typeface="+mj-lt"/>
              </a:rPr>
              <a:t>General Features</a:t>
            </a:r>
            <a:endParaRPr lang="en-US" dirty="0">
              <a:latin typeface="+mj-lt"/>
            </a:endParaRPr>
          </a:p>
        </p:txBody>
      </p:sp>
      <p:sp>
        <p:nvSpPr>
          <p:cNvPr id="2" name="Content Placeholder 1">
            <a:extLst>
              <a:ext uri="{FF2B5EF4-FFF2-40B4-BE49-F238E27FC236}">
                <a16:creationId xmlns:a16="http://schemas.microsoft.com/office/drawing/2014/main" id="{E384EB40-7C28-47F8-87FB-6E6BA0BE672F}"/>
              </a:ext>
            </a:extLst>
          </p:cNvPr>
          <p:cNvSpPr>
            <a:spLocks noGrp="1"/>
          </p:cNvSpPr>
          <p:nvPr>
            <p:ph idx="1"/>
          </p:nvPr>
        </p:nvSpPr>
        <p:spPr>
          <a:xfrm>
            <a:off x="838200" y="1503947"/>
            <a:ext cx="7772400" cy="4379495"/>
          </a:xfrm>
        </p:spPr>
        <p:txBody>
          <a:bodyPr/>
          <a:lstStyle/>
          <a:p>
            <a:pPr marL="0" lvl="0" indent="0" defTabSz="457200" eaLnBrk="1" hangingPunct="1">
              <a:spcBef>
                <a:spcPct val="0"/>
              </a:spcBef>
              <a:spcAft>
                <a:spcPts val="2600"/>
              </a:spcAft>
              <a:buClr>
                <a:prstClr val="black"/>
              </a:buClr>
              <a:buNone/>
            </a:pPr>
            <a:r>
              <a:rPr lang="en-US" altLang="en-US" sz="2400" b="1" kern="1200" dirty="0">
                <a:solidFill>
                  <a:srgbClr val="3366FF"/>
                </a:solidFill>
                <a:latin typeface="Arial" charset="0"/>
                <a:cs typeface="+mn-cs"/>
              </a:rPr>
              <a:t>Unsaturated </a:t>
            </a:r>
            <a:r>
              <a:rPr lang="en-US" altLang="en-US" sz="2400" b="1" kern="1200" dirty="0" err="1">
                <a:solidFill>
                  <a:srgbClr val="3366FF"/>
                </a:solidFill>
                <a:latin typeface="Arial" charset="0"/>
                <a:cs typeface="+mn-cs"/>
              </a:rPr>
              <a:t>triacylglycerols</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contain at least one unsaturated fatty acid; they make up most </a:t>
            </a:r>
            <a:r>
              <a:rPr lang="en-US" altLang="en-US" sz="2400" b="1" kern="1200" dirty="0">
                <a:solidFill>
                  <a:srgbClr val="3366FF"/>
                </a:solidFill>
                <a:latin typeface="Arial" charset="0"/>
                <a:cs typeface="+mn-cs"/>
              </a:rPr>
              <a:t>vegetable oils </a:t>
            </a:r>
            <a:r>
              <a:rPr lang="en-US" altLang="en-US" sz="2400" b="1" kern="1200" dirty="0">
                <a:solidFill>
                  <a:prstClr val="black"/>
                </a:solidFill>
                <a:latin typeface="Arial" charset="0"/>
                <a:cs typeface="+mn-cs"/>
              </a:rPr>
              <a:t>and are </a:t>
            </a:r>
            <a:r>
              <a:rPr lang="en-US" altLang="en-US" sz="2400" b="1" kern="1200" dirty="0">
                <a:solidFill>
                  <a:srgbClr val="3366FF"/>
                </a:solidFill>
                <a:latin typeface="Arial" charset="0"/>
                <a:cs typeface="+mn-cs"/>
              </a:rPr>
              <a:t>liquids at room temperature</a:t>
            </a:r>
            <a:r>
              <a:rPr lang="en-US" altLang="en-US" sz="2400" b="1" kern="1200" dirty="0">
                <a:solidFill>
                  <a:srgbClr val="000000"/>
                </a:solidFill>
                <a:latin typeface="Arial" charset="0"/>
                <a:cs typeface="+mn-cs"/>
              </a:rPr>
              <a:t>.</a:t>
            </a:r>
          </a:p>
          <a:p>
            <a:pPr marL="0" indent="0" defTabSz="457200" eaLnBrk="1" hangingPunct="1">
              <a:spcBef>
                <a:spcPct val="0"/>
              </a:spcBef>
              <a:spcAft>
                <a:spcPts val="2400"/>
              </a:spcAft>
              <a:buClr>
                <a:prstClr val="black"/>
              </a:buClr>
              <a:buNone/>
            </a:pPr>
            <a:r>
              <a:rPr lang="en-US" altLang="en-US" sz="2400" b="1" dirty="0">
                <a:solidFill>
                  <a:srgbClr val="3366FF"/>
                </a:solidFill>
              </a:rPr>
              <a:t>Monounsaturated </a:t>
            </a:r>
            <a:r>
              <a:rPr lang="en-US" altLang="en-US" sz="2400" b="1" dirty="0" err="1"/>
              <a:t>triacylglycerols</a:t>
            </a:r>
            <a:r>
              <a:rPr lang="en-US" altLang="en-US" sz="2400" b="1" dirty="0"/>
              <a:t> have </a:t>
            </a:r>
            <a:r>
              <a:rPr lang="en-US" altLang="en-US" sz="2400" b="1" dirty="0">
                <a:solidFill>
                  <a:srgbClr val="3366FF"/>
                </a:solidFill>
              </a:rPr>
              <a:t>1 C=C bond</a:t>
            </a:r>
            <a:r>
              <a:rPr lang="en-US" altLang="en-US" sz="2400" b="1" dirty="0"/>
              <a:t>.</a:t>
            </a:r>
          </a:p>
          <a:p>
            <a:pPr marL="0" indent="0" defTabSz="457200" eaLnBrk="1" hangingPunct="1">
              <a:spcBef>
                <a:spcPct val="0"/>
              </a:spcBef>
              <a:spcAft>
                <a:spcPts val="2500"/>
              </a:spcAft>
              <a:buClr>
                <a:prstClr val="black"/>
              </a:buClr>
              <a:buNone/>
            </a:pPr>
            <a:r>
              <a:rPr lang="en-US" altLang="en-US" sz="2400" b="1" dirty="0">
                <a:solidFill>
                  <a:srgbClr val="3366FF"/>
                </a:solidFill>
              </a:rPr>
              <a:t>Polyunsaturated </a:t>
            </a:r>
            <a:r>
              <a:rPr lang="en-US" altLang="en-US" sz="2400" b="1" dirty="0" err="1"/>
              <a:t>triacylglycerols</a:t>
            </a:r>
            <a:r>
              <a:rPr lang="en-US" altLang="en-US" sz="2400" b="1" dirty="0"/>
              <a:t> have </a:t>
            </a:r>
            <a:r>
              <a:rPr lang="en-US" altLang="en-US" sz="2400" b="1" dirty="0">
                <a:solidFill>
                  <a:srgbClr val="3366FF"/>
                </a:solidFill>
              </a:rPr>
              <a:t>many C=C bonds</a:t>
            </a:r>
            <a:r>
              <a:rPr lang="en-US" altLang="en-US" sz="2400" b="1" dirty="0"/>
              <a:t>.</a:t>
            </a:r>
          </a:p>
          <a:p>
            <a:pPr marL="0" indent="0" defTabSz="457200" eaLnBrk="1" hangingPunct="1">
              <a:spcBef>
                <a:spcPct val="0"/>
              </a:spcBef>
              <a:buClr>
                <a:prstClr val="black"/>
              </a:buClr>
              <a:buNone/>
            </a:pPr>
            <a:r>
              <a:rPr lang="en-US" altLang="en-US" sz="2400" b="1" dirty="0">
                <a:solidFill>
                  <a:srgbClr val="3366FF"/>
                </a:solidFill>
              </a:rPr>
              <a:t>Increasing the number of double bonds </a:t>
            </a:r>
            <a:r>
              <a:rPr lang="en-US" altLang="en-US" sz="2400" b="1" dirty="0"/>
              <a:t>in the fatty acid chain </a:t>
            </a:r>
            <a:r>
              <a:rPr lang="en-US" altLang="en-US" sz="2400" b="1" dirty="0">
                <a:solidFill>
                  <a:srgbClr val="3366FF"/>
                </a:solidFill>
              </a:rPr>
              <a:t>decreases the melting point</a:t>
            </a:r>
            <a:r>
              <a:rPr lang="en-US" altLang="en-US" sz="2400" b="1" dirty="0"/>
              <a:t> of the triacylglycerol.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457774" y="546825"/>
            <a:ext cx="6228453" cy="598627"/>
          </a:xfrm>
        </p:spPr>
        <p:txBody>
          <a:bodyPr/>
          <a:lstStyle/>
          <a:p>
            <a:pPr eaLnBrk="1" hangingPunct="1"/>
            <a:r>
              <a:rPr lang="en-US" altLang="en-US" sz="3200" b="1" dirty="0"/>
              <a:t>19.1</a:t>
            </a:r>
            <a:r>
              <a:rPr lang="en-US" altLang="en-US" sz="3200" b="1" baseline="0" dirty="0"/>
              <a:t> </a:t>
            </a:r>
            <a:r>
              <a:rPr lang="en-US" altLang="en-US" sz="3200" b="1" dirty="0"/>
              <a:t>Introduction to Lipids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1025692E-56B0-4C2B-AE3B-8B6828807367}"/>
              </a:ext>
            </a:extLst>
          </p:cNvPr>
          <p:cNvSpPr>
            <a:spLocks noGrp="1"/>
          </p:cNvSpPr>
          <p:nvPr>
            <p:ph idx="1"/>
          </p:nvPr>
        </p:nvSpPr>
        <p:spPr>
          <a:xfrm>
            <a:off x="784952" y="1501046"/>
            <a:ext cx="7874759" cy="3895299"/>
          </a:xfrm>
        </p:spPr>
        <p:txBody>
          <a:bodyPr/>
          <a:lstStyle/>
          <a:p>
            <a:pPr marL="0" indent="0" defTabSz="457200" eaLnBrk="1" hangingPunct="1">
              <a:spcBef>
                <a:spcPct val="0"/>
              </a:spcBef>
              <a:spcAft>
                <a:spcPts val="3400"/>
              </a:spcAft>
              <a:buClr>
                <a:prstClr val="black"/>
              </a:buClr>
              <a:buNone/>
            </a:pPr>
            <a:r>
              <a:rPr lang="en-US" altLang="en-US" sz="2400" b="1" kern="1200" dirty="0">
                <a:solidFill>
                  <a:srgbClr val="3366FF"/>
                </a:solidFill>
                <a:latin typeface="Arial" panose="020B0604020202020204" pitchFamily="34" charset="0"/>
                <a:cs typeface="Arial" panose="020B0604020202020204" pitchFamily="34" charset="0"/>
              </a:rPr>
              <a:t>Lipids</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are biomolecules that are soluble in organic solvents and insoluble in water.</a:t>
            </a:r>
          </a:p>
          <a:p>
            <a:pPr marL="0" indent="0" defTabSz="457200" eaLnBrk="1" hangingPunct="1">
              <a:spcBef>
                <a:spcPct val="0"/>
              </a:spcBef>
              <a:spcAft>
                <a:spcPts val="4400"/>
              </a:spcAft>
              <a:buClr>
                <a:prstClr val="black"/>
              </a:buClr>
              <a:buNone/>
            </a:pPr>
            <a:r>
              <a:rPr lang="en-US" altLang="en-US" sz="2400" b="1" dirty="0">
                <a:latin typeface="Arial" panose="020B0604020202020204" pitchFamily="34" charset="0"/>
                <a:cs typeface="Arial" panose="020B0604020202020204" pitchFamily="34" charset="0"/>
              </a:rPr>
              <a:t>They are defined by a </a:t>
            </a:r>
            <a:r>
              <a:rPr lang="en-US" altLang="en-US" sz="2400" b="1" dirty="0">
                <a:solidFill>
                  <a:srgbClr val="3366FF"/>
                </a:solidFill>
                <a:latin typeface="Arial" panose="020B0604020202020204" pitchFamily="34" charset="0"/>
                <a:cs typeface="Arial" panose="020B0604020202020204" pitchFamily="34" charset="0"/>
              </a:rPr>
              <a:t>physical property</a:t>
            </a:r>
            <a:r>
              <a:rPr lang="en-US" altLang="en-US" sz="2400" b="1" dirty="0">
                <a:latin typeface="Arial" panose="020B0604020202020204" pitchFamily="34" charset="0"/>
                <a:cs typeface="Arial" panose="020B0604020202020204" pitchFamily="34" charset="0"/>
              </a:rPr>
              <a:t>, and not by the presence of a particular functional group.</a:t>
            </a:r>
          </a:p>
          <a:p>
            <a:pPr marL="0" indent="0" defTabSz="457200" eaLnBrk="1" hangingPunct="1">
              <a:spcBef>
                <a:spcPct val="0"/>
              </a:spcBef>
              <a:buClr>
                <a:prstClr val="black"/>
              </a:buClr>
              <a:buNone/>
            </a:pPr>
            <a:r>
              <a:rPr lang="en-US" altLang="en-US" sz="2400" b="1" dirty="0">
                <a:latin typeface="Arial" panose="020B0604020202020204" pitchFamily="34" charset="0"/>
                <a:cs typeface="Arial" panose="020B0604020202020204" pitchFamily="34" charset="0"/>
              </a:rPr>
              <a:t>They contain many </a:t>
            </a:r>
            <a:r>
              <a:rPr lang="en-US" altLang="en-US" sz="2400" b="1" dirty="0">
                <a:solidFill>
                  <a:srgbClr val="3366FF"/>
                </a:solidFill>
                <a:latin typeface="Arial" panose="020B0604020202020204" pitchFamily="34" charset="0"/>
                <a:cs typeface="Arial" panose="020B0604020202020204" pitchFamily="34" charset="0"/>
              </a:rPr>
              <a:t>nonpolar C—C and C—H bonds </a:t>
            </a:r>
            <a:r>
              <a:rPr lang="en-US" altLang="en-US" sz="2400" b="1" dirty="0">
                <a:latin typeface="Arial" panose="020B0604020202020204" pitchFamily="34" charset="0"/>
                <a:cs typeface="Arial" panose="020B0604020202020204" pitchFamily="34" charset="0"/>
              </a:rPr>
              <a:t>and </a:t>
            </a:r>
            <a:r>
              <a:rPr lang="en-US" altLang="en-US" sz="2400" b="1" dirty="0">
                <a:solidFill>
                  <a:srgbClr val="3366FF"/>
                </a:solidFill>
                <a:latin typeface="Arial" panose="020B0604020202020204" pitchFamily="34" charset="0"/>
                <a:cs typeface="Arial" panose="020B0604020202020204" pitchFamily="34" charset="0"/>
              </a:rPr>
              <a:t>few polar bonds </a:t>
            </a:r>
            <a:r>
              <a:rPr lang="en-US" altLang="en-US" sz="2400" b="1" dirty="0">
                <a:latin typeface="Arial" panose="020B0604020202020204" pitchFamily="34" charset="0"/>
                <a:cs typeface="Arial" panose="020B0604020202020204" pitchFamily="34" charset="0"/>
              </a:rPr>
              <a:t>resulting in their </a:t>
            </a:r>
            <a:r>
              <a:rPr lang="en-US" altLang="en-US" sz="2400" b="1" dirty="0">
                <a:solidFill>
                  <a:srgbClr val="3366FF"/>
                </a:solidFill>
                <a:latin typeface="Arial" panose="020B0604020202020204" pitchFamily="34" charset="0"/>
                <a:cs typeface="Arial" panose="020B0604020202020204" pitchFamily="34" charset="0"/>
              </a:rPr>
              <a:t>water insolubility</a:t>
            </a:r>
            <a:r>
              <a:rPr lang="en-US" altLang="en-US" sz="2400" b="1" dirty="0">
                <a:latin typeface="Arial" panose="020B0604020202020204" pitchFamily="34" charset="0"/>
                <a:cs typeface="Arial" panose="020B060402020202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56566" y="62345"/>
            <a:ext cx="8229600" cy="1143000"/>
          </a:xfrm>
        </p:spPr>
        <p:txBody>
          <a:bodyPr/>
          <a:lstStyle/>
          <a:p>
            <a:pPr eaLnBrk="1" hangingPunct="1"/>
            <a:r>
              <a:rPr lang="en-US" altLang="en-US" sz="3200" b="1" dirty="0"/>
              <a:t>19.4	Triacylglycerols—Fats and Oils (7)</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0B2B85B7-3304-43F2-AECF-186E833A4798}"/>
              </a:ext>
            </a:extLst>
          </p:cNvPr>
          <p:cNvSpPr>
            <a:spLocks noGrp="1"/>
          </p:cNvSpPr>
          <p:nvPr>
            <p:ph sz="quarter" idx="10"/>
          </p:nvPr>
        </p:nvSpPr>
        <p:spPr>
          <a:xfrm>
            <a:off x="2743200" y="810490"/>
            <a:ext cx="3962400" cy="447675"/>
          </a:xfrm>
        </p:spPr>
        <p:txBody>
          <a:bodyPr/>
          <a:lstStyle/>
          <a:p>
            <a:pPr marL="514350" lvl="0" indent="-514350">
              <a:buFont typeface="+mj-lt"/>
              <a:buAutoNum type="alphaUcPeriod"/>
            </a:pPr>
            <a:r>
              <a:rPr lang="en-US" altLang="en-US" sz="2800" b="1" dirty="0">
                <a:latin typeface="+mj-lt"/>
              </a:rPr>
              <a:t>General Features</a:t>
            </a:r>
            <a:endParaRPr lang="en-US" sz="2800" dirty="0">
              <a:latin typeface="+mj-lt"/>
            </a:endParaRPr>
          </a:p>
        </p:txBody>
      </p:sp>
      <p:sp>
        <p:nvSpPr>
          <p:cNvPr id="2" name="Content Placeholder 1">
            <a:extLst>
              <a:ext uri="{FF2B5EF4-FFF2-40B4-BE49-F238E27FC236}">
                <a16:creationId xmlns:a16="http://schemas.microsoft.com/office/drawing/2014/main" id="{74615D36-7C94-484C-B915-0D200F69F338}"/>
              </a:ext>
            </a:extLst>
          </p:cNvPr>
          <p:cNvSpPr>
            <a:spLocks noGrp="1"/>
          </p:cNvSpPr>
          <p:nvPr>
            <p:ph idx="1"/>
          </p:nvPr>
        </p:nvSpPr>
        <p:spPr>
          <a:xfrm>
            <a:off x="304800" y="2977488"/>
            <a:ext cx="2374900" cy="1365912"/>
          </a:xfrm>
        </p:spPr>
        <p:txBody>
          <a:bodyPr/>
          <a:lstStyle/>
          <a:p>
            <a:pPr marL="0" lvl="0" indent="0" algn="ctr" defTabSz="457200" eaLnBrk="1" hangingPunct="1">
              <a:spcBef>
                <a:spcPct val="0"/>
              </a:spcBef>
              <a:buNone/>
            </a:pPr>
            <a:r>
              <a:rPr lang="en-US" altLang="en-US" sz="2400" b="1" kern="1200" dirty="0">
                <a:solidFill>
                  <a:prstClr val="black"/>
                </a:solidFill>
                <a:latin typeface="Arial" charset="0"/>
                <a:cs typeface="+mn-cs"/>
              </a:rPr>
              <a:t>An unsaturated triacylglycerol:</a:t>
            </a:r>
          </a:p>
        </p:txBody>
      </p:sp>
      <p:pic>
        <p:nvPicPr>
          <p:cNvPr id="21509" name="Picture 7" descr="Three dimensional structure of an unsaturated triacylglycerol"/>
          <p:cNvPicPr>
            <a:picLocks noChangeAspect="1" noChangeArrowheads="1"/>
          </p:cNvPicPr>
          <p:nvPr/>
        </p:nvPicPr>
        <p:blipFill>
          <a:blip r:embed="rId3">
            <a:extLst>
              <a:ext uri="{28A0092B-C50C-407E-A947-70E740481C1C}">
                <a14:useLocalDpi xmlns:a14="http://schemas.microsoft.com/office/drawing/2010/main" val="0"/>
              </a:ext>
            </a:extLst>
          </a:blip>
          <a:srcRect b="8905"/>
          <a:stretch>
            <a:fillRect/>
          </a:stretch>
        </p:blipFill>
        <p:spPr bwMode="auto">
          <a:xfrm>
            <a:off x="3124200" y="1571625"/>
            <a:ext cx="52578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62345"/>
            <a:ext cx="8229600" cy="1143000"/>
          </a:xfrm>
        </p:spPr>
        <p:txBody>
          <a:bodyPr/>
          <a:lstStyle/>
          <a:p>
            <a:pPr eaLnBrk="1" hangingPunct="1"/>
            <a:r>
              <a:rPr lang="en-US" altLang="en-US" sz="3200" b="1" dirty="0"/>
              <a:t>19.4	Triacylglycerols—Fats and Oils (8)</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4F6379CC-917A-494E-904C-AA722DC20A8A}"/>
              </a:ext>
            </a:extLst>
          </p:cNvPr>
          <p:cNvSpPr>
            <a:spLocks noGrp="1"/>
          </p:cNvSpPr>
          <p:nvPr>
            <p:ph sz="quarter" idx="10"/>
          </p:nvPr>
        </p:nvSpPr>
        <p:spPr>
          <a:xfrm>
            <a:off x="2742701" y="810490"/>
            <a:ext cx="3657600" cy="447675"/>
          </a:xfrm>
        </p:spPr>
        <p:txBody>
          <a:bodyPr/>
          <a:lstStyle/>
          <a:p>
            <a:pPr marL="514350" lvl="0" indent="-514350">
              <a:buFont typeface="+mj-lt"/>
              <a:buAutoNum type="alphaUcPeriod"/>
            </a:pPr>
            <a:r>
              <a:rPr lang="en-US" altLang="en-US" sz="2800" b="1" dirty="0">
                <a:latin typeface="+mj-lt"/>
              </a:rPr>
              <a:t>General Features</a:t>
            </a:r>
            <a:endParaRPr lang="en-US" sz="2800" dirty="0">
              <a:latin typeface="+mj-lt"/>
            </a:endParaRPr>
          </a:p>
        </p:txBody>
      </p:sp>
      <p:sp>
        <p:nvSpPr>
          <p:cNvPr id="2" name="Content Placeholder 1">
            <a:extLst>
              <a:ext uri="{FF2B5EF4-FFF2-40B4-BE49-F238E27FC236}">
                <a16:creationId xmlns:a16="http://schemas.microsoft.com/office/drawing/2014/main" id="{6A8BC282-0BE9-4E9D-B2E0-7C30BF855D9D}"/>
              </a:ext>
            </a:extLst>
          </p:cNvPr>
          <p:cNvSpPr>
            <a:spLocks noGrp="1"/>
          </p:cNvSpPr>
          <p:nvPr>
            <p:ph idx="1"/>
          </p:nvPr>
        </p:nvSpPr>
        <p:spPr>
          <a:xfrm>
            <a:off x="771742" y="1502226"/>
            <a:ext cx="7762658" cy="4038600"/>
          </a:xfrm>
        </p:spPr>
        <p:txBody>
          <a:bodyPr/>
          <a:lstStyle/>
          <a:p>
            <a:pPr marL="0" indent="0" eaLnBrk="1" hangingPunct="1">
              <a:spcBef>
                <a:spcPct val="0"/>
              </a:spcBef>
              <a:spcAft>
                <a:spcPts val="2500"/>
              </a:spcAft>
              <a:buClr>
                <a:schemeClr val="tx1"/>
              </a:buClr>
              <a:buNone/>
            </a:pPr>
            <a:r>
              <a:rPr lang="en-US" altLang="en-US" sz="2400" b="1" dirty="0">
                <a:solidFill>
                  <a:srgbClr val="3366FF"/>
                </a:solidFill>
              </a:rPr>
              <a:t>Fats</a:t>
            </a:r>
            <a:r>
              <a:rPr lang="en-US" altLang="en-US" sz="2400" b="1" dirty="0">
                <a:solidFill>
                  <a:srgbClr val="3333FF"/>
                </a:solidFill>
              </a:rPr>
              <a:t> </a:t>
            </a:r>
            <a:r>
              <a:rPr lang="en-US" altLang="en-US" sz="2400" b="1" dirty="0"/>
              <a:t>have higher melting points; they are </a:t>
            </a:r>
            <a:r>
              <a:rPr lang="en-US" altLang="en-US" sz="2400" b="1" dirty="0">
                <a:solidFill>
                  <a:srgbClr val="3366FF"/>
                </a:solidFill>
              </a:rPr>
              <a:t>solids </a:t>
            </a:r>
            <a:r>
              <a:rPr lang="en-US" altLang="en-US" sz="2400" b="1" dirty="0"/>
              <a:t>at room temperature</a:t>
            </a:r>
          </a:p>
          <a:p>
            <a:pPr marL="12700" indent="0" defTabSz="457200" eaLnBrk="1" hangingPunct="1">
              <a:spcBef>
                <a:spcPct val="0"/>
              </a:spcBef>
              <a:spcAft>
                <a:spcPts val="2600"/>
              </a:spcAft>
              <a:buNone/>
            </a:pPr>
            <a:r>
              <a:rPr lang="en-US" altLang="en-US" sz="2400" b="1" kern="1200" dirty="0">
                <a:solidFill>
                  <a:prstClr val="black"/>
                </a:solidFill>
                <a:latin typeface="Arial" charset="0"/>
                <a:cs typeface="+mn-cs"/>
              </a:rPr>
              <a:t>Fats are derived from fatty acids with </a:t>
            </a:r>
            <a:r>
              <a:rPr lang="en-US" altLang="en-US" sz="2400" b="1" kern="1200" dirty="0">
                <a:solidFill>
                  <a:srgbClr val="3366FF"/>
                </a:solidFill>
                <a:latin typeface="Arial" charset="0"/>
                <a:cs typeface="+mn-cs"/>
              </a:rPr>
              <a:t>few double bonds</a:t>
            </a:r>
            <a:r>
              <a:rPr lang="en-US" altLang="en-US" sz="2400" b="1" kern="1200" dirty="0">
                <a:solidFill>
                  <a:prstClr val="black"/>
                </a:solidFill>
                <a:latin typeface="Arial" charset="0"/>
                <a:cs typeface="+mn-cs"/>
              </a:rPr>
              <a:t>.</a:t>
            </a:r>
          </a:p>
          <a:p>
            <a:pPr marL="0" indent="0" eaLnBrk="1" hangingPunct="1">
              <a:spcBef>
                <a:spcPct val="0"/>
              </a:spcBef>
              <a:spcAft>
                <a:spcPts val="2500"/>
              </a:spcAft>
              <a:buClr>
                <a:schemeClr val="tx1"/>
              </a:buClr>
              <a:buNone/>
            </a:pPr>
            <a:r>
              <a:rPr lang="en-US" altLang="en-US" sz="2400" b="1" dirty="0">
                <a:solidFill>
                  <a:srgbClr val="3366FF"/>
                </a:solidFill>
              </a:rPr>
              <a:t>Oils</a:t>
            </a:r>
            <a:r>
              <a:rPr lang="en-US" altLang="en-US" sz="2400" b="1" dirty="0">
                <a:solidFill>
                  <a:srgbClr val="3333FF"/>
                </a:solidFill>
              </a:rPr>
              <a:t> </a:t>
            </a:r>
            <a:r>
              <a:rPr lang="en-US" altLang="en-US" sz="2400" b="1" dirty="0"/>
              <a:t>have lower melting points; they are </a:t>
            </a:r>
            <a:r>
              <a:rPr lang="en-US" altLang="en-US" sz="2400" b="1" dirty="0">
                <a:solidFill>
                  <a:srgbClr val="3366FF"/>
                </a:solidFill>
              </a:rPr>
              <a:t>liquids</a:t>
            </a:r>
            <a:r>
              <a:rPr lang="en-US" altLang="en-US" sz="2400" b="1" dirty="0"/>
              <a:t> at room temperature.</a:t>
            </a:r>
          </a:p>
          <a:p>
            <a:pPr marL="0" indent="0" eaLnBrk="1" hangingPunct="1">
              <a:spcBef>
                <a:spcPct val="0"/>
              </a:spcBef>
              <a:buClr>
                <a:schemeClr val="tx1"/>
              </a:buClr>
              <a:buNone/>
            </a:pPr>
            <a:r>
              <a:rPr lang="en-US" altLang="en-US" sz="2400" b="1" dirty="0"/>
              <a:t>Oils are derived from fatty acids having a </a:t>
            </a:r>
            <a:r>
              <a:rPr lang="en-US" altLang="en-US" sz="2400" b="1" dirty="0">
                <a:solidFill>
                  <a:srgbClr val="3366FF"/>
                </a:solidFill>
              </a:rPr>
              <a:t>larger number of double bonds</a:t>
            </a:r>
            <a:r>
              <a:rPr lang="en-US" altLang="en-US" sz="2400" b="1"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9427" y="347208"/>
            <a:ext cx="8382000" cy="563562"/>
          </a:xfrm>
        </p:spPr>
        <p:txBody>
          <a:bodyPr/>
          <a:lstStyle/>
          <a:p>
            <a:pPr eaLnBrk="1" hangingPunct="1"/>
            <a:r>
              <a:rPr lang="en-US" altLang="en-US" sz="3200" b="1" dirty="0"/>
              <a:t>19.4	Triacylglycerols—Fats and Oils (9)</a:t>
            </a:r>
            <a:endParaRPr lang="en-US" altLang="en-US" dirty="0">
              <a:latin typeface="Calibri" pitchFamily="34" charset="0"/>
            </a:endParaRPr>
          </a:p>
        </p:txBody>
      </p:sp>
      <p:sp>
        <p:nvSpPr>
          <p:cNvPr id="6" name="Content Placeholder 5">
            <a:extLst>
              <a:ext uri="{FF2B5EF4-FFF2-40B4-BE49-F238E27FC236}">
                <a16:creationId xmlns:a16="http://schemas.microsoft.com/office/drawing/2014/main" id="{23D38155-6A91-4482-B6B8-AF85DE0CEA84}"/>
              </a:ext>
            </a:extLst>
          </p:cNvPr>
          <p:cNvSpPr>
            <a:spLocks noGrp="1"/>
          </p:cNvSpPr>
          <p:nvPr>
            <p:ph sz="quarter" idx="12"/>
          </p:nvPr>
        </p:nvSpPr>
        <p:spPr>
          <a:xfrm>
            <a:off x="2745152" y="798437"/>
            <a:ext cx="3809407" cy="513530"/>
          </a:xfrm>
        </p:spPr>
        <p:txBody>
          <a:bodyPr/>
          <a:lstStyle/>
          <a:p>
            <a:pPr marL="514350" lvl="0" indent="-514350">
              <a:buFont typeface="+mj-lt"/>
              <a:buAutoNum type="alphaUcPeriod"/>
            </a:pPr>
            <a:r>
              <a:rPr lang="en-US" altLang="en-US" sz="2800" b="1" dirty="0">
                <a:latin typeface="+mj-lt"/>
              </a:rPr>
              <a:t>General Features</a:t>
            </a:r>
            <a:endParaRPr lang="en-US" sz="2800" dirty="0">
              <a:latin typeface="+mj-lt"/>
            </a:endParaRPr>
          </a:p>
        </p:txBody>
      </p:sp>
      <p:sp>
        <p:nvSpPr>
          <p:cNvPr id="2" name="Content Placeholder 1">
            <a:extLst>
              <a:ext uri="{FF2B5EF4-FFF2-40B4-BE49-F238E27FC236}">
                <a16:creationId xmlns:a16="http://schemas.microsoft.com/office/drawing/2014/main" id="{8110CA81-2FE9-49FE-BF1E-89366F521DDF}"/>
              </a:ext>
            </a:extLst>
          </p:cNvPr>
          <p:cNvSpPr>
            <a:spLocks noGrp="1"/>
          </p:cNvSpPr>
          <p:nvPr>
            <p:ph idx="1"/>
          </p:nvPr>
        </p:nvSpPr>
        <p:spPr>
          <a:xfrm>
            <a:off x="457200" y="1687284"/>
            <a:ext cx="5334000" cy="381000"/>
          </a:xfrm>
        </p:spPr>
        <p:txBody>
          <a:bodyPr/>
          <a:lstStyle/>
          <a:p>
            <a:pPr marL="0" indent="0">
              <a:buNone/>
            </a:pPr>
            <a:r>
              <a:rPr lang="en-US" sz="1400" b="1" dirty="0">
                <a:latin typeface="Arial" panose="020B0604020202020204" pitchFamily="34" charset="0"/>
                <a:cs typeface="Arial" panose="020B0604020202020204" pitchFamily="34" charset="0"/>
              </a:rPr>
              <a:t>Table 19.3 Fatty Acid Composition of Some Fats and Oils</a:t>
            </a:r>
          </a:p>
        </p:txBody>
      </p:sp>
      <p:sp>
        <p:nvSpPr>
          <p:cNvPr id="4" name="Content Placeholder 3">
            <a:extLst>
              <a:ext uri="{FF2B5EF4-FFF2-40B4-BE49-F238E27FC236}">
                <a16:creationId xmlns:a16="http://schemas.microsoft.com/office/drawing/2014/main" id="{E82AA784-212B-4410-B5EF-D6871DD501CB}"/>
              </a:ext>
            </a:extLst>
          </p:cNvPr>
          <p:cNvSpPr>
            <a:spLocks noGrp="1"/>
          </p:cNvSpPr>
          <p:nvPr>
            <p:ph sz="quarter" idx="13"/>
          </p:nvPr>
        </p:nvSpPr>
        <p:spPr>
          <a:xfrm>
            <a:off x="459922" y="1962150"/>
            <a:ext cx="1066800" cy="381000"/>
          </a:xfrm>
        </p:spPr>
        <p:txBody>
          <a:bodyPr/>
          <a:lstStyle/>
          <a:p>
            <a:pPr marL="0" indent="0">
              <a:buNone/>
            </a:pPr>
            <a:r>
              <a:rPr lang="en-US" b="1" kern="1200" dirty="0">
                <a:solidFill>
                  <a:prstClr val="black"/>
                </a:solidFill>
                <a:ea typeface="+mn-ea"/>
                <a:cs typeface="+mn-cs"/>
              </a:rPr>
              <a:t>Substance</a:t>
            </a:r>
            <a:endParaRPr lang="en-GB" dirty="0"/>
          </a:p>
        </p:txBody>
      </p:sp>
      <p:sp>
        <p:nvSpPr>
          <p:cNvPr id="7" name="Content Placeholder 6">
            <a:extLst>
              <a:ext uri="{FF2B5EF4-FFF2-40B4-BE49-F238E27FC236}">
                <a16:creationId xmlns:a16="http://schemas.microsoft.com/office/drawing/2014/main" id="{0A7750D6-806C-4D92-B081-A3C2239FCB05}"/>
              </a:ext>
            </a:extLst>
          </p:cNvPr>
          <p:cNvSpPr>
            <a:spLocks noGrp="1"/>
          </p:cNvSpPr>
          <p:nvPr>
            <p:ph sz="quarter" idx="14"/>
          </p:nvPr>
        </p:nvSpPr>
        <p:spPr>
          <a:xfrm>
            <a:off x="2362200" y="1958936"/>
            <a:ext cx="1143000" cy="266696"/>
          </a:xfrm>
        </p:spPr>
        <p:txBody>
          <a:bodyPr/>
          <a:lstStyle/>
          <a:p>
            <a:pPr marL="0" lvl="0" indent="0" eaLnBrk="1" fontAlgn="auto" hangingPunct="1">
              <a:spcBef>
                <a:spcPts val="0"/>
              </a:spcBef>
              <a:spcAft>
                <a:spcPts val="0"/>
              </a:spcAft>
              <a:buNone/>
            </a:pPr>
            <a:r>
              <a:rPr lang="en-US" b="1" kern="1200" dirty="0">
                <a:solidFill>
                  <a:prstClr val="black"/>
                </a:solidFill>
                <a:ea typeface="+mn-ea"/>
                <a:cs typeface="+mn-cs"/>
              </a:rPr>
              <a:t>% Saturated</a:t>
            </a:r>
          </a:p>
        </p:txBody>
      </p:sp>
      <p:sp>
        <p:nvSpPr>
          <p:cNvPr id="8" name="Content Placeholder 7">
            <a:extLst>
              <a:ext uri="{FF2B5EF4-FFF2-40B4-BE49-F238E27FC236}">
                <a16:creationId xmlns:a16="http://schemas.microsoft.com/office/drawing/2014/main" id="{7FF5D93C-E3AE-4155-8EF1-AFE1D3E64CFE}"/>
              </a:ext>
            </a:extLst>
          </p:cNvPr>
          <p:cNvSpPr>
            <a:spLocks noGrp="1"/>
          </p:cNvSpPr>
          <p:nvPr>
            <p:ph sz="quarter" idx="15"/>
          </p:nvPr>
        </p:nvSpPr>
        <p:spPr>
          <a:xfrm>
            <a:off x="3429000" y="1958975"/>
            <a:ext cx="1752600" cy="309869"/>
          </a:xfrm>
        </p:spPr>
        <p:txBody>
          <a:bodyPr/>
          <a:lstStyle/>
          <a:p>
            <a:pPr marL="0" indent="0">
              <a:buNone/>
            </a:pPr>
            <a:r>
              <a:rPr lang="en-US" b="1" kern="1200" dirty="0">
                <a:solidFill>
                  <a:prstClr val="black"/>
                </a:solidFill>
                <a:ea typeface="+mn-ea"/>
                <a:cs typeface="+mn-cs"/>
              </a:rPr>
              <a:t>% Monounsaturated</a:t>
            </a:r>
            <a:endParaRPr lang="en-GB" dirty="0"/>
          </a:p>
        </p:txBody>
      </p:sp>
      <p:sp>
        <p:nvSpPr>
          <p:cNvPr id="9" name="Content Placeholder 8">
            <a:extLst>
              <a:ext uri="{FF2B5EF4-FFF2-40B4-BE49-F238E27FC236}">
                <a16:creationId xmlns:a16="http://schemas.microsoft.com/office/drawing/2014/main" id="{CEDDF818-4AC7-48B2-8D09-061FF8781001}"/>
              </a:ext>
            </a:extLst>
          </p:cNvPr>
          <p:cNvSpPr>
            <a:spLocks noGrp="1"/>
          </p:cNvSpPr>
          <p:nvPr>
            <p:ph sz="quarter" idx="16"/>
          </p:nvPr>
        </p:nvSpPr>
        <p:spPr>
          <a:xfrm>
            <a:off x="5105400" y="1958448"/>
            <a:ext cx="1676400" cy="262421"/>
          </a:xfrm>
        </p:spPr>
        <p:txBody>
          <a:bodyPr/>
          <a:lstStyle/>
          <a:p>
            <a:pPr marL="0" lvl="0" indent="0" eaLnBrk="1" fontAlgn="auto" hangingPunct="1">
              <a:spcBef>
                <a:spcPts val="0"/>
              </a:spcBef>
              <a:spcAft>
                <a:spcPts val="0"/>
              </a:spcAft>
              <a:buNone/>
            </a:pPr>
            <a:r>
              <a:rPr lang="en-US" b="1" kern="1200" dirty="0">
                <a:solidFill>
                  <a:prstClr val="black"/>
                </a:solidFill>
                <a:ea typeface="+mn-ea"/>
                <a:cs typeface="+mn-cs"/>
              </a:rPr>
              <a:t>% Polyunsaturated</a:t>
            </a:r>
          </a:p>
        </p:txBody>
      </p:sp>
      <p:graphicFrame>
        <p:nvGraphicFramePr>
          <p:cNvPr id="64" name="Object 63">
            <a:extLst>
              <a:ext uri="{FF2B5EF4-FFF2-40B4-BE49-F238E27FC236}">
                <a16:creationId xmlns:a16="http://schemas.microsoft.com/office/drawing/2014/main" id="{C6790733-96FE-436E-886E-3FAF5FC88552}"/>
              </a:ext>
            </a:extLst>
          </p:cNvPr>
          <p:cNvGraphicFramePr>
            <a:graphicFrameLocks noChangeAspect="1"/>
          </p:cNvGraphicFramePr>
          <p:nvPr>
            <p:extLst>
              <p:ext uri="{D42A27DB-BD31-4B8C-83A1-F6EECF244321}">
                <p14:modId xmlns:p14="http://schemas.microsoft.com/office/powerpoint/2010/main" val="1423163964"/>
              </p:ext>
            </p:extLst>
          </p:nvPr>
        </p:nvGraphicFramePr>
        <p:xfrm>
          <a:off x="7192958" y="1989137"/>
          <a:ext cx="609600" cy="203200"/>
        </p:xfrm>
        <a:graphic>
          <a:graphicData uri="http://schemas.openxmlformats.org/presentationml/2006/ole">
            <mc:AlternateContent xmlns:mc="http://schemas.openxmlformats.org/markup-compatibility/2006">
              <mc:Choice xmlns:v="urn:schemas-microsoft-com:vml" Requires="v">
                <p:oleObj spid="_x0000_s4161" name="Equation" r:id="rId4" imgW="609480" imgH="203040" progId="Equation.DSMT4">
                  <p:embed/>
                </p:oleObj>
              </mc:Choice>
              <mc:Fallback>
                <p:oleObj name="Equation" r:id="rId4" imgW="609480" imgH="203040" progId="Equation.DSMT4">
                  <p:embed/>
                  <p:pic>
                    <p:nvPicPr>
                      <p:cNvPr id="0" name=""/>
                      <p:cNvPicPr/>
                      <p:nvPr/>
                    </p:nvPicPr>
                    <p:blipFill>
                      <a:blip r:embed="rId5"/>
                      <a:stretch>
                        <a:fillRect/>
                      </a:stretch>
                    </p:blipFill>
                    <p:spPr>
                      <a:xfrm>
                        <a:off x="7192958" y="1989137"/>
                        <a:ext cx="609600" cy="2032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8DD9CDF-3024-4925-B806-8DB07C553264}"/>
              </a:ext>
            </a:extLst>
          </p:cNvPr>
          <p:cNvSpPr>
            <a:spLocks noGrp="1"/>
          </p:cNvSpPr>
          <p:nvPr>
            <p:ph sz="quarter" idx="17"/>
          </p:nvPr>
        </p:nvSpPr>
        <p:spPr>
          <a:xfrm>
            <a:off x="456747" y="2193986"/>
            <a:ext cx="1219200" cy="260228"/>
          </a:xfrm>
        </p:spPr>
        <p:txBody>
          <a:bodyPr/>
          <a:lstStyle/>
          <a:p>
            <a:pPr marL="0" lvl="0" indent="0" eaLnBrk="1" fontAlgn="auto" hangingPunct="1">
              <a:spcBef>
                <a:spcPts val="0"/>
              </a:spcBef>
              <a:spcAft>
                <a:spcPts val="0"/>
              </a:spcAft>
              <a:buNone/>
            </a:pPr>
            <a:r>
              <a:rPr lang="en-US" b="1" kern="1200" dirty="0">
                <a:solidFill>
                  <a:prstClr val="black"/>
                </a:solidFill>
                <a:ea typeface="+mn-ea"/>
                <a:cs typeface="+mn-cs"/>
              </a:rPr>
              <a:t>Cooking Fat</a:t>
            </a:r>
          </a:p>
        </p:txBody>
      </p:sp>
      <p:sp>
        <p:nvSpPr>
          <p:cNvPr id="11" name="Content Placeholder 10">
            <a:extLst>
              <a:ext uri="{FF2B5EF4-FFF2-40B4-BE49-F238E27FC236}">
                <a16:creationId xmlns:a16="http://schemas.microsoft.com/office/drawing/2014/main" id="{0F643A0E-EDBE-460B-9D5E-D5F2ADEDB571}"/>
              </a:ext>
            </a:extLst>
          </p:cNvPr>
          <p:cNvSpPr>
            <a:spLocks noGrp="1"/>
          </p:cNvSpPr>
          <p:nvPr>
            <p:ph sz="quarter" idx="18"/>
          </p:nvPr>
        </p:nvSpPr>
        <p:spPr>
          <a:xfrm>
            <a:off x="457200" y="2423689"/>
            <a:ext cx="571500" cy="275061"/>
          </a:xfrm>
        </p:spPr>
        <p:txBody>
          <a:bodyPr/>
          <a:lstStyle/>
          <a:p>
            <a:pPr marL="0" indent="0">
              <a:buNone/>
            </a:pPr>
            <a:r>
              <a:rPr lang="en-GB" dirty="0"/>
              <a:t>Lard</a:t>
            </a:r>
          </a:p>
        </p:txBody>
      </p:sp>
      <p:sp>
        <p:nvSpPr>
          <p:cNvPr id="18" name="Content Placeholder 17">
            <a:extLst>
              <a:ext uri="{FF2B5EF4-FFF2-40B4-BE49-F238E27FC236}">
                <a16:creationId xmlns:a16="http://schemas.microsoft.com/office/drawing/2014/main" id="{D1F268E9-07ED-4FC1-BFE1-D54E097FC717}"/>
              </a:ext>
            </a:extLst>
          </p:cNvPr>
          <p:cNvSpPr>
            <a:spLocks noGrp="1"/>
          </p:cNvSpPr>
          <p:nvPr>
            <p:ph sz="quarter" idx="25"/>
          </p:nvPr>
        </p:nvSpPr>
        <p:spPr>
          <a:xfrm>
            <a:off x="2547316" y="2428168"/>
            <a:ext cx="696567" cy="239776"/>
          </a:xfrm>
        </p:spPr>
        <p:txBody>
          <a:bodyPr/>
          <a:lstStyle/>
          <a:p>
            <a:pPr marL="0" indent="0" algn="ctr">
              <a:buNone/>
            </a:pPr>
            <a:r>
              <a:rPr lang="en-GB" dirty="0"/>
              <a:t>39</a:t>
            </a:r>
          </a:p>
        </p:txBody>
      </p:sp>
      <p:sp>
        <p:nvSpPr>
          <p:cNvPr id="19" name="Content Placeholder 18">
            <a:extLst>
              <a:ext uri="{FF2B5EF4-FFF2-40B4-BE49-F238E27FC236}">
                <a16:creationId xmlns:a16="http://schemas.microsoft.com/office/drawing/2014/main" id="{B9B4E8A6-2385-45F8-985C-563859C499B3}"/>
              </a:ext>
            </a:extLst>
          </p:cNvPr>
          <p:cNvSpPr>
            <a:spLocks noGrp="1"/>
          </p:cNvSpPr>
          <p:nvPr>
            <p:ph sz="quarter" idx="26"/>
          </p:nvPr>
        </p:nvSpPr>
        <p:spPr>
          <a:xfrm>
            <a:off x="4085941" y="2424111"/>
            <a:ext cx="355478" cy="226541"/>
          </a:xfrm>
        </p:spPr>
        <p:txBody>
          <a:bodyPr/>
          <a:lstStyle/>
          <a:p>
            <a:pPr marL="0" indent="0" algn="ctr">
              <a:buNone/>
            </a:pPr>
            <a:r>
              <a:rPr lang="en-GB" dirty="0"/>
              <a:t>44</a:t>
            </a:r>
          </a:p>
        </p:txBody>
      </p:sp>
      <p:sp>
        <p:nvSpPr>
          <p:cNvPr id="20" name="Content Placeholder 19">
            <a:extLst>
              <a:ext uri="{FF2B5EF4-FFF2-40B4-BE49-F238E27FC236}">
                <a16:creationId xmlns:a16="http://schemas.microsoft.com/office/drawing/2014/main" id="{C5380C38-72C9-45BD-9C55-80EBABC161A2}"/>
              </a:ext>
            </a:extLst>
          </p:cNvPr>
          <p:cNvSpPr>
            <a:spLocks noGrp="1"/>
          </p:cNvSpPr>
          <p:nvPr>
            <p:ph sz="quarter" idx="27"/>
          </p:nvPr>
        </p:nvSpPr>
        <p:spPr>
          <a:xfrm>
            <a:off x="5705474" y="2426865"/>
            <a:ext cx="400751" cy="250605"/>
          </a:xfrm>
        </p:spPr>
        <p:txBody>
          <a:bodyPr/>
          <a:lstStyle/>
          <a:p>
            <a:pPr marL="0" indent="0" algn="ctr">
              <a:buNone/>
            </a:pPr>
            <a:r>
              <a:rPr lang="en-GB" dirty="0"/>
              <a:t>11</a:t>
            </a:r>
          </a:p>
        </p:txBody>
      </p:sp>
      <p:sp>
        <p:nvSpPr>
          <p:cNvPr id="21" name="Content Placeholder 20">
            <a:extLst>
              <a:ext uri="{FF2B5EF4-FFF2-40B4-BE49-F238E27FC236}">
                <a16:creationId xmlns:a16="http://schemas.microsoft.com/office/drawing/2014/main" id="{250CE5FB-E39C-4548-8CCD-126603109D1F}"/>
              </a:ext>
            </a:extLst>
          </p:cNvPr>
          <p:cNvSpPr>
            <a:spLocks noGrp="1"/>
          </p:cNvSpPr>
          <p:nvPr>
            <p:ph sz="quarter" idx="28"/>
          </p:nvPr>
        </p:nvSpPr>
        <p:spPr>
          <a:xfrm>
            <a:off x="7201734" y="2425148"/>
            <a:ext cx="609600" cy="457200"/>
          </a:xfrm>
        </p:spPr>
        <p:txBody>
          <a:bodyPr/>
          <a:lstStyle/>
          <a:p>
            <a:pPr marL="0" indent="0" algn="ctr">
              <a:buNone/>
            </a:pPr>
            <a:r>
              <a:rPr lang="en-GB" dirty="0"/>
              <a:t>1</a:t>
            </a:r>
          </a:p>
        </p:txBody>
      </p:sp>
      <p:sp>
        <p:nvSpPr>
          <p:cNvPr id="12" name="Content Placeholder 11">
            <a:extLst>
              <a:ext uri="{FF2B5EF4-FFF2-40B4-BE49-F238E27FC236}">
                <a16:creationId xmlns:a16="http://schemas.microsoft.com/office/drawing/2014/main" id="{956A96A0-AEC6-49ED-B378-1D8D6F3995DA}"/>
              </a:ext>
            </a:extLst>
          </p:cNvPr>
          <p:cNvSpPr>
            <a:spLocks noGrp="1"/>
          </p:cNvSpPr>
          <p:nvPr>
            <p:ph sz="quarter" idx="19"/>
          </p:nvPr>
        </p:nvSpPr>
        <p:spPr>
          <a:xfrm>
            <a:off x="458220" y="2656225"/>
            <a:ext cx="917122" cy="347557"/>
          </a:xfrm>
        </p:spPr>
        <p:txBody>
          <a:bodyPr/>
          <a:lstStyle/>
          <a:p>
            <a:pPr marL="0" indent="0">
              <a:buNone/>
            </a:pPr>
            <a:r>
              <a:rPr lang="en-GB" dirty="0"/>
              <a:t>Butter</a:t>
            </a:r>
          </a:p>
        </p:txBody>
      </p:sp>
      <p:sp>
        <p:nvSpPr>
          <p:cNvPr id="31" name="Content Placeholder 30">
            <a:extLst>
              <a:ext uri="{FF2B5EF4-FFF2-40B4-BE49-F238E27FC236}">
                <a16:creationId xmlns:a16="http://schemas.microsoft.com/office/drawing/2014/main" id="{A6754AC6-31CA-4A26-A037-52B74FADE253}"/>
              </a:ext>
            </a:extLst>
          </p:cNvPr>
          <p:cNvSpPr>
            <a:spLocks noGrp="1"/>
          </p:cNvSpPr>
          <p:nvPr>
            <p:ph sz="quarter" idx="38"/>
          </p:nvPr>
        </p:nvSpPr>
        <p:spPr>
          <a:xfrm>
            <a:off x="2551044" y="2654933"/>
            <a:ext cx="685800" cy="260895"/>
          </a:xfrm>
        </p:spPr>
        <p:txBody>
          <a:bodyPr/>
          <a:lstStyle/>
          <a:p>
            <a:pPr marL="0" indent="0" algn="ctr">
              <a:buNone/>
            </a:pPr>
            <a:r>
              <a:rPr lang="en-GB" dirty="0"/>
              <a:t>60</a:t>
            </a:r>
          </a:p>
        </p:txBody>
      </p:sp>
      <p:sp>
        <p:nvSpPr>
          <p:cNvPr id="32" name="Content Placeholder 31">
            <a:extLst>
              <a:ext uri="{FF2B5EF4-FFF2-40B4-BE49-F238E27FC236}">
                <a16:creationId xmlns:a16="http://schemas.microsoft.com/office/drawing/2014/main" id="{26894E19-16B4-4EB6-8F83-479B1CB3106D}"/>
              </a:ext>
            </a:extLst>
          </p:cNvPr>
          <p:cNvSpPr>
            <a:spLocks noGrp="1"/>
          </p:cNvSpPr>
          <p:nvPr>
            <p:ph sz="quarter" idx="39"/>
          </p:nvPr>
        </p:nvSpPr>
        <p:spPr>
          <a:xfrm>
            <a:off x="4081258" y="2652711"/>
            <a:ext cx="371477" cy="200376"/>
          </a:xfrm>
        </p:spPr>
        <p:txBody>
          <a:bodyPr/>
          <a:lstStyle/>
          <a:p>
            <a:pPr marL="0" indent="0" algn="ctr">
              <a:buNone/>
            </a:pPr>
            <a:r>
              <a:rPr lang="en-GB" dirty="0"/>
              <a:t>26</a:t>
            </a:r>
          </a:p>
        </p:txBody>
      </p:sp>
      <p:sp>
        <p:nvSpPr>
          <p:cNvPr id="33" name="Content Placeholder 32">
            <a:extLst>
              <a:ext uri="{FF2B5EF4-FFF2-40B4-BE49-F238E27FC236}">
                <a16:creationId xmlns:a16="http://schemas.microsoft.com/office/drawing/2014/main" id="{302E641A-AACC-40B8-AE33-835860E4E011}"/>
              </a:ext>
            </a:extLst>
          </p:cNvPr>
          <p:cNvSpPr>
            <a:spLocks noGrp="1"/>
          </p:cNvSpPr>
          <p:nvPr>
            <p:ph sz="quarter" idx="40"/>
          </p:nvPr>
        </p:nvSpPr>
        <p:spPr>
          <a:xfrm>
            <a:off x="5770640" y="2656687"/>
            <a:ext cx="269309" cy="249924"/>
          </a:xfrm>
        </p:spPr>
        <p:txBody>
          <a:bodyPr/>
          <a:lstStyle/>
          <a:p>
            <a:pPr marL="0" indent="0" algn="ctr">
              <a:buNone/>
            </a:pPr>
            <a:r>
              <a:rPr lang="en-GB" dirty="0"/>
              <a:t>5</a:t>
            </a:r>
          </a:p>
        </p:txBody>
      </p:sp>
      <p:sp>
        <p:nvSpPr>
          <p:cNvPr id="34" name="Content Placeholder 33">
            <a:extLst>
              <a:ext uri="{FF2B5EF4-FFF2-40B4-BE49-F238E27FC236}">
                <a16:creationId xmlns:a16="http://schemas.microsoft.com/office/drawing/2014/main" id="{4C14E69D-02ED-4884-B919-3E194D3DCB9B}"/>
              </a:ext>
            </a:extLst>
          </p:cNvPr>
          <p:cNvSpPr>
            <a:spLocks noGrp="1"/>
          </p:cNvSpPr>
          <p:nvPr>
            <p:ph sz="quarter" idx="41"/>
          </p:nvPr>
        </p:nvSpPr>
        <p:spPr>
          <a:xfrm>
            <a:off x="7201734" y="2652591"/>
            <a:ext cx="612322" cy="411655"/>
          </a:xfrm>
        </p:spPr>
        <p:txBody>
          <a:bodyPr/>
          <a:lstStyle/>
          <a:p>
            <a:pPr marL="0" indent="0" algn="ctr">
              <a:buNone/>
            </a:pPr>
            <a:r>
              <a:rPr lang="en-GB" dirty="0"/>
              <a:t>5</a:t>
            </a:r>
          </a:p>
        </p:txBody>
      </p:sp>
      <p:sp>
        <p:nvSpPr>
          <p:cNvPr id="13" name="Content Placeholder 12">
            <a:extLst>
              <a:ext uri="{FF2B5EF4-FFF2-40B4-BE49-F238E27FC236}">
                <a16:creationId xmlns:a16="http://schemas.microsoft.com/office/drawing/2014/main" id="{5ECF86BF-F3CA-4C54-B0F9-464C0D44C089}"/>
              </a:ext>
            </a:extLst>
          </p:cNvPr>
          <p:cNvSpPr>
            <a:spLocks noGrp="1"/>
          </p:cNvSpPr>
          <p:nvPr>
            <p:ph sz="quarter" idx="20"/>
          </p:nvPr>
        </p:nvSpPr>
        <p:spPr>
          <a:xfrm>
            <a:off x="457541" y="2888150"/>
            <a:ext cx="1270000" cy="362436"/>
          </a:xfrm>
        </p:spPr>
        <p:txBody>
          <a:bodyPr/>
          <a:lstStyle/>
          <a:p>
            <a:pPr marL="0" indent="0">
              <a:buNone/>
            </a:pPr>
            <a:r>
              <a:rPr lang="en-GB" dirty="0"/>
              <a:t>Shortening</a:t>
            </a:r>
          </a:p>
        </p:txBody>
      </p:sp>
      <p:sp>
        <p:nvSpPr>
          <p:cNvPr id="35" name="Content Placeholder 34">
            <a:extLst>
              <a:ext uri="{FF2B5EF4-FFF2-40B4-BE49-F238E27FC236}">
                <a16:creationId xmlns:a16="http://schemas.microsoft.com/office/drawing/2014/main" id="{11771A4E-38C1-44E0-A9D5-07DAD58D1D43}"/>
              </a:ext>
            </a:extLst>
          </p:cNvPr>
          <p:cNvSpPr>
            <a:spLocks noGrp="1"/>
          </p:cNvSpPr>
          <p:nvPr>
            <p:ph sz="quarter" idx="42"/>
          </p:nvPr>
        </p:nvSpPr>
        <p:spPr>
          <a:xfrm>
            <a:off x="2705295" y="2886079"/>
            <a:ext cx="377297" cy="263284"/>
          </a:xfrm>
        </p:spPr>
        <p:txBody>
          <a:bodyPr/>
          <a:lstStyle/>
          <a:p>
            <a:pPr marL="0" indent="0" algn="ctr">
              <a:buNone/>
            </a:pPr>
            <a:r>
              <a:rPr lang="en-GB" dirty="0"/>
              <a:t>22</a:t>
            </a:r>
          </a:p>
        </p:txBody>
      </p:sp>
      <p:sp>
        <p:nvSpPr>
          <p:cNvPr id="36" name="Content Placeholder 35">
            <a:extLst>
              <a:ext uri="{FF2B5EF4-FFF2-40B4-BE49-F238E27FC236}">
                <a16:creationId xmlns:a16="http://schemas.microsoft.com/office/drawing/2014/main" id="{F5A89837-AB8A-4C1F-956B-D8A0FF5B19BF}"/>
              </a:ext>
            </a:extLst>
          </p:cNvPr>
          <p:cNvSpPr>
            <a:spLocks noGrp="1"/>
          </p:cNvSpPr>
          <p:nvPr>
            <p:ph sz="quarter" idx="43"/>
          </p:nvPr>
        </p:nvSpPr>
        <p:spPr>
          <a:xfrm>
            <a:off x="4071701" y="2887455"/>
            <a:ext cx="385187" cy="236465"/>
          </a:xfrm>
        </p:spPr>
        <p:txBody>
          <a:bodyPr/>
          <a:lstStyle/>
          <a:p>
            <a:pPr marL="0" indent="0" algn="ctr">
              <a:buNone/>
            </a:pPr>
            <a:r>
              <a:rPr lang="en-GB" dirty="0"/>
              <a:t>29</a:t>
            </a:r>
          </a:p>
        </p:txBody>
      </p:sp>
      <p:sp>
        <p:nvSpPr>
          <p:cNvPr id="37" name="Content Placeholder 36">
            <a:extLst>
              <a:ext uri="{FF2B5EF4-FFF2-40B4-BE49-F238E27FC236}">
                <a16:creationId xmlns:a16="http://schemas.microsoft.com/office/drawing/2014/main" id="{70DCE3D8-A22C-4875-A8FC-60EC26E1C8ED}"/>
              </a:ext>
            </a:extLst>
          </p:cNvPr>
          <p:cNvSpPr>
            <a:spLocks noGrp="1"/>
          </p:cNvSpPr>
          <p:nvPr>
            <p:ph sz="quarter" idx="44"/>
          </p:nvPr>
        </p:nvSpPr>
        <p:spPr>
          <a:xfrm>
            <a:off x="5717863" y="2886074"/>
            <a:ext cx="374037" cy="256936"/>
          </a:xfrm>
        </p:spPr>
        <p:txBody>
          <a:bodyPr/>
          <a:lstStyle/>
          <a:p>
            <a:pPr marL="0" indent="0" algn="ctr">
              <a:buNone/>
            </a:pPr>
            <a:r>
              <a:rPr lang="en-GB" dirty="0"/>
              <a:t>29</a:t>
            </a:r>
          </a:p>
        </p:txBody>
      </p:sp>
      <p:sp>
        <p:nvSpPr>
          <p:cNvPr id="38" name="Content Placeholder 37">
            <a:extLst>
              <a:ext uri="{FF2B5EF4-FFF2-40B4-BE49-F238E27FC236}">
                <a16:creationId xmlns:a16="http://schemas.microsoft.com/office/drawing/2014/main" id="{BA517FC4-1133-40D8-B2E0-E0358EA8F01F}"/>
              </a:ext>
            </a:extLst>
          </p:cNvPr>
          <p:cNvSpPr>
            <a:spLocks noGrp="1"/>
          </p:cNvSpPr>
          <p:nvPr>
            <p:ph sz="quarter" idx="45"/>
          </p:nvPr>
        </p:nvSpPr>
        <p:spPr>
          <a:xfrm>
            <a:off x="7322528" y="2889581"/>
            <a:ext cx="367899" cy="275032"/>
          </a:xfrm>
        </p:spPr>
        <p:txBody>
          <a:bodyPr/>
          <a:lstStyle/>
          <a:p>
            <a:pPr marL="0" indent="0" algn="ctr">
              <a:buNone/>
            </a:pPr>
            <a:r>
              <a:rPr lang="en-GB" dirty="0"/>
              <a:t>18</a:t>
            </a:r>
          </a:p>
        </p:txBody>
      </p:sp>
      <p:sp>
        <p:nvSpPr>
          <p:cNvPr id="14" name="Content Placeholder 13">
            <a:extLst>
              <a:ext uri="{FF2B5EF4-FFF2-40B4-BE49-F238E27FC236}">
                <a16:creationId xmlns:a16="http://schemas.microsoft.com/office/drawing/2014/main" id="{33432088-F13D-4E58-A23E-22E2270F64BD}"/>
              </a:ext>
            </a:extLst>
          </p:cNvPr>
          <p:cNvSpPr>
            <a:spLocks noGrp="1"/>
          </p:cNvSpPr>
          <p:nvPr>
            <p:ph sz="quarter" idx="21"/>
          </p:nvPr>
        </p:nvSpPr>
        <p:spPr>
          <a:xfrm>
            <a:off x="457200" y="3121593"/>
            <a:ext cx="612322" cy="304800"/>
          </a:xfrm>
        </p:spPr>
        <p:txBody>
          <a:bodyPr/>
          <a:lstStyle/>
          <a:p>
            <a:pPr marL="0" indent="0">
              <a:buNone/>
            </a:pPr>
            <a:r>
              <a:rPr lang="en-GB" b="1" dirty="0"/>
              <a:t>Oils</a:t>
            </a:r>
          </a:p>
        </p:txBody>
      </p:sp>
      <p:sp>
        <p:nvSpPr>
          <p:cNvPr id="15" name="Content Placeholder 14">
            <a:extLst>
              <a:ext uri="{FF2B5EF4-FFF2-40B4-BE49-F238E27FC236}">
                <a16:creationId xmlns:a16="http://schemas.microsoft.com/office/drawing/2014/main" id="{FE6B77A2-29A0-412F-BB8C-93E88E7C0ABB}"/>
              </a:ext>
            </a:extLst>
          </p:cNvPr>
          <p:cNvSpPr>
            <a:spLocks noGrp="1"/>
          </p:cNvSpPr>
          <p:nvPr>
            <p:ph sz="quarter" idx="22"/>
          </p:nvPr>
        </p:nvSpPr>
        <p:spPr>
          <a:xfrm>
            <a:off x="458219" y="3352799"/>
            <a:ext cx="851467" cy="388144"/>
          </a:xfrm>
        </p:spPr>
        <p:txBody>
          <a:bodyPr/>
          <a:lstStyle/>
          <a:p>
            <a:pPr marL="0" lvl="0" indent="0" eaLnBrk="1" fontAlgn="auto" hangingPunct="1">
              <a:spcBef>
                <a:spcPts val="0"/>
              </a:spcBef>
              <a:spcAft>
                <a:spcPts val="0"/>
              </a:spcAft>
              <a:buNone/>
            </a:pPr>
            <a:r>
              <a:rPr lang="en-US" kern="1200" dirty="0">
                <a:solidFill>
                  <a:prstClr val="black"/>
                </a:solidFill>
                <a:ea typeface="+mn-ea"/>
                <a:cs typeface="+mn-cs"/>
              </a:rPr>
              <a:t>Canola</a:t>
            </a:r>
          </a:p>
        </p:txBody>
      </p:sp>
      <p:sp>
        <p:nvSpPr>
          <p:cNvPr id="39" name="Content Placeholder 38">
            <a:extLst>
              <a:ext uri="{FF2B5EF4-FFF2-40B4-BE49-F238E27FC236}">
                <a16:creationId xmlns:a16="http://schemas.microsoft.com/office/drawing/2014/main" id="{68A91DE1-D9A0-4C50-92A8-19B94B3EB518}"/>
              </a:ext>
            </a:extLst>
          </p:cNvPr>
          <p:cNvSpPr>
            <a:spLocks noGrp="1"/>
          </p:cNvSpPr>
          <p:nvPr>
            <p:ph sz="quarter" idx="46"/>
          </p:nvPr>
        </p:nvSpPr>
        <p:spPr>
          <a:xfrm>
            <a:off x="2770811" y="3352800"/>
            <a:ext cx="253723" cy="232181"/>
          </a:xfrm>
        </p:spPr>
        <p:txBody>
          <a:bodyPr/>
          <a:lstStyle/>
          <a:p>
            <a:pPr marL="0" indent="0" algn="ctr">
              <a:buNone/>
            </a:pPr>
            <a:r>
              <a:rPr lang="en-GB" dirty="0"/>
              <a:t>7</a:t>
            </a:r>
          </a:p>
        </p:txBody>
      </p:sp>
      <p:sp>
        <p:nvSpPr>
          <p:cNvPr id="40" name="Content Placeholder 39">
            <a:extLst>
              <a:ext uri="{FF2B5EF4-FFF2-40B4-BE49-F238E27FC236}">
                <a16:creationId xmlns:a16="http://schemas.microsoft.com/office/drawing/2014/main" id="{9C78C394-30C3-4354-A04C-F87829FBAC2E}"/>
              </a:ext>
            </a:extLst>
          </p:cNvPr>
          <p:cNvSpPr>
            <a:spLocks noGrp="1"/>
          </p:cNvSpPr>
          <p:nvPr>
            <p:ph sz="quarter" idx="47"/>
          </p:nvPr>
        </p:nvSpPr>
        <p:spPr>
          <a:xfrm>
            <a:off x="4091241" y="3352800"/>
            <a:ext cx="351924" cy="232368"/>
          </a:xfrm>
        </p:spPr>
        <p:txBody>
          <a:bodyPr/>
          <a:lstStyle/>
          <a:p>
            <a:pPr marL="0" indent="0" algn="ctr">
              <a:buNone/>
            </a:pPr>
            <a:r>
              <a:rPr lang="en-GB" dirty="0"/>
              <a:t>58</a:t>
            </a:r>
          </a:p>
        </p:txBody>
      </p:sp>
      <p:sp>
        <p:nvSpPr>
          <p:cNvPr id="41" name="Content Placeholder 40">
            <a:extLst>
              <a:ext uri="{FF2B5EF4-FFF2-40B4-BE49-F238E27FC236}">
                <a16:creationId xmlns:a16="http://schemas.microsoft.com/office/drawing/2014/main" id="{56AE6759-29D2-4408-B595-ADB88014A5E4}"/>
              </a:ext>
            </a:extLst>
          </p:cNvPr>
          <p:cNvSpPr>
            <a:spLocks noGrp="1"/>
          </p:cNvSpPr>
          <p:nvPr>
            <p:ph sz="quarter" idx="48"/>
          </p:nvPr>
        </p:nvSpPr>
        <p:spPr>
          <a:xfrm>
            <a:off x="5714842" y="3355227"/>
            <a:ext cx="384627" cy="211806"/>
          </a:xfrm>
        </p:spPr>
        <p:txBody>
          <a:bodyPr/>
          <a:lstStyle/>
          <a:p>
            <a:pPr marL="0" indent="0" algn="ctr">
              <a:buNone/>
            </a:pPr>
            <a:r>
              <a:rPr lang="en-GB" dirty="0"/>
              <a:t>29</a:t>
            </a:r>
          </a:p>
        </p:txBody>
      </p:sp>
      <p:sp>
        <p:nvSpPr>
          <p:cNvPr id="42" name="Content Placeholder 41">
            <a:extLst>
              <a:ext uri="{FF2B5EF4-FFF2-40B4-BE49-F238E27FC236}">
                <a16:creationId xmlns:a16="http://schemas.microsoft.com/office/drawing/2014/main" id="{E9509633-5833-4298-9D1B-94FEAF74388C}"/>
              </a:ext>
            </a:extLst>
          </p:cNvPr>
          <p:cNvSpPr>
            <a:spLocks noGrp="1"/>
          </p:cNvSpPr>
          <p:nvPr>
            <p:ph sz="quarter" idx="49"/>
          </p:nvPr>
        </p:nvSpPr>
        <p:spPr>
          <a:xfrm>
            <a:off x="7378246" y="3355990"/>
            <a:ext cx="254501" cy="307947"/>
          </a:xfrm>
        </p:spPr>
        <p:txBody>
          <a:bodyPr/>
          <a:lstStyle/>
          <a:p>
            <a:pPr marL="0" indent="0" algn="ctr">
              <a:buNone/>
            </a:pPr>
            <a:r>
              <a:rPr lang="en-GB" dirty="0"/>
              <a:t>0</a:t>
            </a:r>
          </a:p>
        </p:txBody>
      </p:sp>
      <p:sp>
        <p:nvSpPr>
          <p:cNvPr id="16" name="Content Placeholder 15">
            <a:extLst>
              <a:ext uri="{FF2B5EF4-FFF2-40B4-BE49-F238E27FC236}">
                <a16:creationId xmlns:a16="http://schemas.microsoft.com/office/drawing/2014/main" id="{92CCC376-C022-4F33-AC4A-8278FA0D1597}"/>
              </a:ext>
            </a:extLst>
          </p:cNvPr>
          <p:cNvSpPr>
            <a:spLocks noGrp="1"/>
          </p:cNvSpPr>
          <p:nvPr>
            <p:ph sz="quarter" idx="23"/>
          </p:nvPr>
        </p:nvSpPr>
        <p:spPr>
          <a:xfrm>
            <a:off x="458219" y="3584523"/>
            <a:ext cx="917123" cy="341237"/>
          </a:xfrm>
        </p:spPr>
        <p:txBody>
          <a:bodyPr/>
          <a:lstStyle/>
          <a:p>
            <a:pPr marL="0" indent="0">
              <a:buNone/>
            </a:pPr>
            <a:r>
              <a:rPr lang="en-US" kern="1200" dirty="0">
                <a:solidFill>
                  <a:prstClr val="black"/>
                </a:solidFill>
                <a:ea typeface="+mn-ea"/>
                <a:cs typeface="+mn-cs"/>
              </a:rPr>
              <a:t>Safflower</a:t>
            </a:r>
            <a:endParaRPr lang="en-GB" dirty="0"/>
          </a:p>
        </p:txBody>
      </p:sp>
      <p:sp>
        <p:nvSpPr>
          <p:cNvPr id="43" name="Content Placeholder 42">
            <a:extLst>
              <a:ext uri="{FF2B5EF4-FFF2-40B4-BE49-F238E27FC236}">
                <a16:creationId xmlns:a16="http://schemas.microsoft.com/office/drawing/2014/main" id="{7282947D-C0EC-400E-95CE-D67FF2DCC39C}"/>
              </a:ext>
            </a:extLst>
          </p:cNvPr>
          <p:cNvSpPr>
            <a:spLocks noGrp="1"/>
          </p:cNvSpPr>
          <p:nvPr>
            <p:ph sz="quarter" idx="50"/>
          </p:nvPr>
        </p:nvSpPr>
        <p:spPr>
          <a:xfrm>
            <a:off x="2800199" y="3586163"/>
            <a:ext cx="195514" cy="236571"/>
          </a:xfrm>
        </p:spPr>
        <p:txBody>
          <a:bodyPr/>
          <a:lstStyle/>
          <a:p>
            <a:pPr marL="0" indent="0" algn="ctr">
              <a:buNone/>
            </a:pPr>
            <a:r>
              <a:rPr lang="en-GB" dirty="0"/>
              <a:t>9</a:t>
            </a:r>
          </a:p>
        </p:txBody>
      </p:sp>
      <p:sp>
        <p:nvSpPr>
          <p:cNvPr id="44" name="Content Placeholder 43">
            <a:extLst>
              <a:ext uri="{FF2B5EF4-FFF2-40B4-BE49-F238E27FC236}">
                <a16:creationId xmlns:a16="http://schemas.microsoft.com/office/drawing/2014/main" id="{493743CA-40E2-4815-B961-BC81CC5E44B3}"/>
              </a:ext>
            </a:extLst>
          </p:cNvPr>
          <p:cNvSpPr>
            <a:spLocks noGrp="1"/>
          </p:cNvSpPr>
          <p:nvPr>
            <p:ph sz="quarter" idx="51"/>
          </p:nvPr>
        </p:nvSpPr>
        <p:spPr>
          <a:xfrm>
            <a:off x="4090029" y="3586163"/>
            <a:ext cx="351924" cy="221902"/>
          </a:xfrm>
        </p:spPr>
        <p:txBody>
          <a:bodyPr/>
          <a:lstStyle/>
          <a:p>
            <a:pPr marL="0" indent="0" algn="ctr">
              <a:buNone/>
            </a:pPr>
            <a:r>
              <a:rPr lang="en-GB" dirty="0"/>
              <a:t>12</a:t>
            </a:r>
          </a:p>
        </p:txBody>
      </p:sp>
      <p:sp>
        <p:nvSpPr>
          <p:cNvPr id="45" name="Content Placeholder 44">
            <a:extLst>
              <a:ext uri="{FF2B5EF4-FFF2-40B4-BE49-F238E27FC236}">
                <a16:creationId xmlns:a16="http://schemas.microsoft.com/office/drawing/2014/main" id="{47082AD0-E751-4B23-81C1-A844401652F3}"/>
              </a:ext>
            </a:extLst>
          </p:cNvPr>
          <p:cNvSpPr>
            <a:spLocks noGrp="1"/>
          </p:cNvSpPr>
          <p:nvPr>
            <p:ph sz="quarter" idx="52"/>
          </p:nvPr>
        </p:nvSpPr>
        <p:spPr>
          <a:xfrm>
            <a:off x="5727761" y="3586177"/>
            <a:ext cx="355478" cy="237075"/>
          </a:xfrm>
        </p:spPr>
        <p:txBody>
          <a:bodyPr/>
          <a:lstStyle/>
          <a:p>
            <a:pPr marL="0" indent="0" algn="ctr">
              <a:buNone/>
            </a:pPr>
            <a:r>
              <a:rPr lang="en-GB" dirty="0"/>
              <a:t>24</a:t>
            </a:r>
          </a:p>
        </p:txBody>
      </p:sp>
      <p:sp>
        <p:nvSpPr>
          <p:cNvPr id="46" name="Content Placeholder 45">
            <a:extLst>
              <a:ext uri="{FF2B5EF4-FFF2-40B4-BE49-F238E27FC236}">
                <a16:creationId xmlns:a16="http://schemas.microsoft.com/office/drawing/2014/main" id="{DDAC433A-F708-4305-8309-8B333F157B1E}"/>
              </a:ext>
            </a:extLst>
          </p:cNvPr>
          <p:cNvSpPr>
            <a:spLocks noGrp="1"/>
          </p:cNvSpPr>
          <p:nvPr>
            <p:ph sz="quarter" idx="53"/>
          </p:nvPr>
        </p:nvSpPr>
        <p:spPr>
          <a:xfrm>
            <a:off x="7359668" y="3586163"/>
            <a:ext cx="293784" cy="238028"/>
          </a:xfrm>
        </p:spPr>
        <p:txBody>
          <a:bodyPr/>
          <a:lstStyle/>
          <a:p>
            <a:pPr marL="0" indent="0" algn="ctr">
              <a:buNone/>
            </a:pPr>
            <a:r>
              <a:rPr lang="en-GB" dirty="0"/>
              <a:t>0</a:t>
            </a:r>
          </a:p>
        </p:txBody>
      </p:sp>
      <p:sp>
        <p:nvSpPr>
          <p:cNvPr id="17" name="Content Placeholder 16">
            <a:extLst>
              <a:ext uri="{FF2B5EF4-FFF2-40B4-BE49-F238E27FC236}">
                <a16:creationId xmlns:a16="http://schemas.microsoft.com/office/drawing/2014/main" id="{821BF6BF-020F-4728-870D-BBE97B3A1656}"/>
              </a:ext>
            </a:extLst>
          </p:cNvPr>
          <p:cNvSpPr>
            <a:spLocks noGrp="1"/>
          </p:cNvSpPr>
          <p:nvPr>
            <p:ph sz="quarter" idx="24"/>
          </p:nvPr>
        </p:nvSpPr>
        <p:spPr>
          <a:xfrm>
            <a:off x="456672" y="3818552"/>
            <a:ext cx="1080052" cy="314735"/>
          </a:xfrm>
        </p:spPr>
        <p:txBody>
          <a:bodyPr/>
          <a:lstStyle/>
          <a:p>
            <a:pPr marL="0" indent="0">
              <a:buNone/>
            </a:pPr>
            <a:r>
              <a:rPr lang="en-US" kern="1200" dirty="0">
                <a:solidFill>
                  <a:prstClr val="black"/>
                </a:solidFill>
                <a:ea typeface="+mn-ea"/>
                <a:cs typeface="+mn-cs"/>
              </a:rPr>
              <a:t>Sunflower</a:t>
            </a:r>
            <a:endParaRPr lang="en-GB" dirty="0"/>
          </a:p>
        </p:txBody>
      </p:sp>
      <p:sp>
        <p:nvSpPr>
          <p:cNvPr id="47" name="Content Placeholder 46">
            <a:extLst>
              <a:ext uri="{FF2B5EF4-FFF2-40B4-BE49-F238E27FC236}">
                <a16:creationId xmlns:a16="http://schemas.microsoft.com/office/drawing/2014/main" id="{9557929A-A29F-493F-A250-06856D217387}"/>
              </a:ext>
            </a:extLst>
          </p:cNvPr>
          <p:cNvSpPr>
            <a:spLocks noGrp="1"/>
          </p:cNvSpPr>
          <p:nvPr>
            <p:ph sz="quarter" idx="54"/>
          </p:nvPr>
        </p:nvSpPr>
        <p:spPr>
          <a:xfrm>
            <a:off x="2708873" y="3814767"/>
            <a:ext cx="373797" cy="195514"/>
          </a:xfrm>
        </p:spPr>
        <p:txBody>
          <a:bodyPr/>
          <a:lstStyle/>
          <a:p>
            <a:pPr marL="0" indent="0" algn="ctr">
              <a:buNone/>
            </a:pPr>
            <a:r>
              <a:rPr lang="en-GB" dirty="0"/>
              <a:t>10</a:t>
            </a:r>
          </a:p>
        </p:txBody>
      </p:sp>
      <p:sp>
        <p:nvSpPr>
          <p:cNvPr id="48" name="Content Placeholder 47">
            <a:extLst>
              <a:ext uri="{FF2B5EF4-FFF2-40B4-BE49-F238E27FC236}">
                <a16:creationId xmlns:a16="http://schemas.microsoft.com/office/drawing/2014/main" id="{D20F0D2B-8995-4A82-A7E0-8849AD2E46FA}"/>
              </a:ext>
            </a:extLst>
          </p:cNvPr>
          <p:cNvSpPr>
            <a:spLocks noGrp="1"/>
          </p:cNvSpPr>
          <p:nvPr>
            <p:ph sz="quarter" idx="55"/>
          </p:nvPr>
        </p:nvSpPr>
        <p:spPr>
          <a:xfrm>
            <a:off x="4084805" y="3818864"/>
            <a:ext cx="363789" cy="250979"/>
          </a:xfrm>
        </p:spPr>
        <p:txBody>
          <a:bodyPr/>
          <a:lstStyle/>
          <a:p>
            <a:pPr marL="0" indent="0" algn="ctr">
              <a:buNone/>
            </a:pPr>
            <a:r>
              <a:rPr lang="en-GB" dirty="0"/>
              <a:t>20</a:t>
            </a:r>
          </a:p>
        </p:txBody>
      </p:sp>
      <p:sp>
        <p:nvSpPr>
          <p:cNvPr id="49" name="Content Placeholder 48">
            <a:extLst>
              <a:ext uri="{FF2B5EF4-FFF2-40B4-BE49-F238E27FC236}">
                <a16:creationId xmlns:a16="http://schemas.microsoft.com/office/drawing/2014/main" id="{B8A064D4-3B22-4C3E-8205-13C8BFC04A1E}"/>
              </a:ext>
            </a:extLst>
          </p:cNvPr>
          <p:cNvSpPr>
            <a:spLocks noGrp="1"/>
          </p:cNvSpPr>
          <p:nvPr>
            <p:ph sz="quarter" idx="56"/>
          </p:nvPr>
        </p:nvSpPr>
        <p:spPr>
          <a:xfrm>
            <a:off x="5715189" y="3816485"/>
            <a:ext cx="380870" cy="245217"/>
          </a:xfrm>
        </p:spPr>
        <p:txBody>
          <a:bodyPr/>
          <a:lstStyle/>
          <a:p>
            <a:pPr marL="0" indent="0" algn="ctr">
              <a:buNone/>
            </a:pPr>
            <a:r>
              <a:rPr lang="en-GB" dirty="0"/>
              <a:t>66</a:t>
            </a:r>
          </a:p>
        </p:txBody>
      </p:sp>
      <p:sp>
        <p:nvSpPr>
          <p:cNvPr id="50" name="Content Placeholder 49">
            <a:extLst>
              <a:ext uri="{FF2B5EF4-FFF2-40B4-BE49-F238E27FC236}">
                <a16:creationId xmlns:a16="http://schemas.microsoft.com/office/drawing/2014/main" id="{ED6F3FFB-F674-4536-A723-93FAF4969259}"/>
              </a:ext>
            </a:extLst>
          </p:cNvPr>
          <p:cNvSpPr>
            <a:spLocks noGrp="1"/>
          </p:cNvSpPr>
          <p:nvPr>
            <p:ph sz="quarter" idx="57"/>
          </p:nvPr>
        </p:nvSpPr>
        <p:spPr>
          <a:xfrm>
            <a:off x="7374447" y="3814763"/>
            <a:ext cx="264173" cy="229001"/>
          </a:xfrm>
        </p:spPr>
        <p:txBody>
          <a:bodyPr/>
          <a:lstStyle/>
          <a:p>
            <a:pPr marL="0" indent="0" algn="ctr">
              <a:buNone/>
            </a:pPr>
            <a:r>
              <a:rPr lang="en-GB" dirty="0"/>
              <a:t>0</a:t>
            </a:r>
          </a:p>
        </p:txBody>
      </p:sp>
      <p:sp>
        <p:nvSpPr>
          <p:cNvPr id="22" name="Content Placeholder 21">
            <a:extLst>
              <a:ext uri="{FF2B5EF4-FFF2-40B4-BE49-F238E27FC236}">
                <a16:creationId xmlns:a16="http://schemas.microsoft.com/office/drawing/2014/main" id="{6E1C31E6-556F-4E7C-9A4E-7C868D2166CE}"/>
              </a:ext>
            </a:extLst>
          </p:cNvPr>
          <p:cNvSpPr>
            <a:spLocks noGrp="1"/>
          </p:cNvSpPr>
          <p:nvPr>
            <p:ph sz="quarter" idx="29"/>
          </p:nvPr>
        </p:nvSpPr>
        <p:spPr>
          <a:xfrm flipH="1">
            <a:off x="455953" y="4050275"/>
            <a:ext cx="688523" cy="348738"/>
          </a:xfrm>
        </p:spPr>
        <p:txBody>
          <a:bodyPr/>
          <a:lstStyle/>
          <a:p>
            <a:pPr marL="0" indent="0">
              <a:buNone/>
            </a:pPr>
            <a:r>
              <a:rPr lang="en-US" kern="1200" dirty="0">
                <a:solidFill>
                  <a:prstClr val="black"/>
                </a:solidFill>
                <a:ea typeface="+mn-ea"/>
                <a:cs typeface="+mn-cs"/>
              </a:rPr>
              <a:t>Corn</a:t>
            </a:r>
            <a:endParaRPr lang="en-GB" dirty="0"/>
          </a:p>
        </p:txBody>
      </p:sp>
      <p:sp>
        <p:nvSpPr>
          <p:cNvPr id="23568" name="Content Placeholder 67">
            <a:extLst>
              <a:ext uri="{FF2B5EF4-FFF2-40B4-BE49-F238E27FC236}">
                <a16:creationId xmlns:a16="http://schemas.microsoft.com/office/drawing/2014/main" id="{31B183A3-92B5-49E1-A1DB-FAFD37781096}"/>
              </a:ext>
            </a:extLst>
          </p:cNvPr>
          <p:cNvSpPr>
            <a:spLocks noGrp="1"/>
          </p:cNvSpPr>
          <p:nvPr>
            <p:ph sz="quarter" idx="86"/>
          </p:nvPr>
        </p:nvSpPr>
        <p:spPr>
          <a:xfrm>
            <a:off x="2701681" y="4048126"/>
            <a:ext cx="384627" cy="215805"/>
          </a:xfrm>
        </p:spPr>
        <p:txBody>
          <a:bodyPr/>
          <a:lstStyle/>
          <a:p>
            <a:pPr marL="0" indent="0" algn="ctr">
              <a:buNone/>
            </a:pPr>
            <a:r>
              <a:rPr lang="en-GB" dirty="0"/>
              <a:t>13</a:t>
            </a:r>
          </a:p>
        </p:txBody>
      </p:sp>
      <p:sp>
        <p:nvSpPr>
          <p:cNvPr id="23569" name="Content Placeholder 68">
            <a:extLst>
              <a:ext uri="{FF2B5EF4-FFF2-40B4-BE49-F238E27FC236}">
                <a16:creationId xmlns:a16="http://schemas.microsoft.com/office/drawing/2014/main" id="{03C77373-8CE7-4CEB-82D8-B7C56C0C5AD7}"/>
              </a:ext>
            </a:extLst>
          </p:cNvPr>
          <p:cNvSpPr>
            <a:spLocks noGrp="1"/>
          </p:cNvSpPr>
          <p:nvPr>
            <p:ph sz="quarter" idx="87"/>
          </p:nvPr>
        </p:nvSpPr>
        <p:spPr>
          <a:xfrm>
            <a:off x="4089259" y="4048126"/>
            <a:ext cx="355478" cy="226214"/>
          </a:xfrm>
        </p:spPr>
        <p:txBody>
          <a:bodyPr/>
          <a:lstStyle/>
          <a:p>
            <a:pPr marL="0" indent="0" algn="ctr">
              <a:buNone/>
            </a:pPr>
            <a:r>
              <a:rPr lang="en-GB" dirty="0"/>
              <a:t>24</a:t>
            </a:r>
          </a:p>
        </p:txBody>
      </p:sp>
      <p:sp>
        <p:nvSpPr>
          <p:cNvPr id="23570" name="Content Placeholder 69">
            <a:extLst>
              <a:ext uri="{FF2B5EF4-FFF2-40B4-BE49-F238E27FC236}">
                <a16:creationId xmlns:a16="http://schemas.microsoft.com/office/drawing/2014/main" id="{1697FBC4-D94D-4847-8575-B216B1458CBB}"/>
              </a:ext>
            </a:extLst>
          </p:cNvPr>
          <p:cNvSpPr>
            <a:spLocks noGrp="1"/>
          </p:cNvSpPr>
          <p:nvPr>
            <p:ph sz="quarter" idx="88"/>
          </p:nvPr>
        </p:nvSpPr>
        <p:spPr>
          <a:xfrm>
            <a:off x="5722776" y="4050985"/>
            <a:ext cx="366664" cy="247589"/>
          </a:xfrm>
        </p:spPr>
        <p:txBody>
          <a:bodyPr/>
          <a:lstStyle/>
          <a:p>
            <a:pPr marL="0" indent="0" algn="ctr">
              <a:buNone/>
            </a:pPr>
            <a:r>
              <a:rPr lang="en-GB" dirty="0"/>
              <a:t>60</a:t>
            </a:r>
          </a:p>
        </p:txBody>
      </p:sp>
      <p:sp>
        <p:nvSpPr>
          <p:cNvPr id="23571" name="Content Placeholder 70">
            <a:extLst>
              <a:ext uri="{FF2B5EF4-FFF2-40B4-BE49-F238E27FC236}">
                <a16:creationId xmlns:a16="http://schemas.microsoft.com/office/drawing/2014/main" id="{7CE164A0-9160-46C4-8A16-046CDB78733C}"/>
              </a:ext>
            </a:extLst>
          </p:cNvPr>
          <p:cNvSpPr>
            <a:spLocks noGrp="1"/>
          </p:cNvSpPr>
          <p:nvPr>
            <p:ph sz="quarter" idx="89"/>
          </p:nvPr>
        </p:nvSpPr>
        <p:spPr>
          <a:xfrm>
            <a:off x="7382493" y="4049154"/>
            <a:ext cx="247915" cy="220163"/>
          </a:xfrm>
        </p:spPr>
        <p:txBody>
          <a:bodyPr/>
          <a:lstStyle/>
          <a:p>
            <a:pPr marL="0" indent="0" algn="ctr">
              <a:buNone/>
            </a:pPr>
            <a:r>
              <a:rPr lang="en-GB" dirty="0"/>
              <a:t>0</a:t>
            </a:r>
          </a:p>
        </p:txBody>
      </p:sp>
      <p:sp>
        <p:nvSpPr>
          <p:cNvPr id="23" name="Content Placeholder 22">
            <a:extLst>
              <a:ext uri="{FF2B5EF4-FFF2-40B4-BE49-F238E27FC236}">
                <a16:creationId xmlns:a16="http://schemas.microsoft.com/office/drawing/2014/main" id="{8277BDE3-39DA-4455-B774-8DF7E1202069}"/>
              </a:ext>
            </a:extLst>
          </p:cNvPr>
          <p:cNvSpPr>
            <a:spLocks noGrp="1"/>
          </p:cNvSpPr>
          <p:nvPr>
            <p:ph sz="quarter" idx="30"/>
          </p:nvPr>
        </p:nvSpPr>
        <p:spPr>
          <a:xfrm>
            <a:off x="457200" y="4283870"/>
            <a:ext cx="876300" cy="228869"/>
          </a:xfrm>
        </p:spPr>
        <p:txBody>
          <a:bodyPr/>
          <a:lstStyle/>
          <a:p>
            <a:pPr marL="0" indent="0">
              <a:buNone/>
            </a:pPr>
            <a:r>
              <a:rPr lang="en-GB" dirty="0"/>
              <a:t>Olive</a:t>
            </a:r>
          </a:p>
        </p:txBody>
      </p:sp>
      <p:sp>
        <p:nvSpPr>
          <p:cNvPr id="51" name="Content Placeholder 50">
            <a:extLst>
              <a:ext uri="{FF2B5EF4-FFF2-40B4-BE49-F238E27FC236}">
                <a16:creationId xmlns:a16="http://schemas.microsoft.com/office/drawing/2014/main" id="{8E5E02C7-4E72-470E-B907-52D882CE0CD2}"/>
              </a:ext>
            </a:extLst>
          </p:cNvPr>
          <p:cNvSpPr>
            <a:spLocks noGrp="1"/>
          </p:cNvSpPr>
          <p:nvPr>
            <p:ph sz="quarter" idx="58"/>
          </p:nvPr>
        </p:nvSpPr>
        <p:spPr>
          <a:xfrm>
            <a:off x="2694568" y="4281496"/>
            <a:ext cx="402060" cy="283735"/>
          </a:xfrm>
        </p:spPr>
        <p:txBody>
          <a:bodyPr/>
          <a:lstStyle/>
          <a:p>
            <a:pPr marL="0" indent="0" algn="ctr">
              <a:buNone/>
            </a:pPr>
            <a:r>
              <a:rPr lang="en-GB" dirty="0"/>
              <a:t>13</a:t>
            </a:r>
          </a:p>
        </p:txBody>
      </p:sp>
      <p:sp>
        <p:nvSpPr>
          <p:cNvPr id="52" name="Content Placeholder 51">
            <a:extLst>
              <a:ext uri="{FF2B5EF4-FFF2-40B4-BE49-F238E27FC236}">
                <a16:creationId xmlns:a16="http://schemas.microsoft.com/office/drawing/2014/main" id="{1D6C8A81-98A2-4FF2-9683-0861EF55C733}"/>
              </a:ext>
            </a:extLst>
          </p:cNvPr>
          <p:cNvSpPr>
            <a:spLocks noGrp="1"/>
          </p:cNvSpPr>
          <p:nvPr>
            <p:ph sz="quarter" idx="59"/>
          </p:nvPr>
        </p:nvSpPr>
        <p:spPr>
          <a:xfrm>
            <a:off x="4087014" y="4284632"/>
            <a:ext cx="359964" cy="262329"/>
          </a:xfrm>
        </p:spPr>
        <p:txBody>
          <a:bodyPr/>
          <a:lstStyle/>
          <a:p>
            <a:pPr marL="0" indent="0" algn="ctr">
              <a:buNone/>
            </a:pPr>
            <a:r>
              <a:rPr lang="en-GB" dirty="0"/>
              <a:t>72</a:t>
            </a:r>
          </a:p>
        </p:txBody>
      </p:sp>
      <p:sp>
        <p:nvSpPr>
          <p:cNvPr id="53" name="Content Placeholder 52">
            <a:extLst>
              <a:ext uri="{FF2B5EF4-FFF2-40B4-BE49-F238E27FC236}">
                <a16:creationId xmlns:a16="http://schemas.microsoft.com/office/drawing/2014/main" id="{D2159B06-AB68-4262-97B1-ACF9A2770376}"/>
              </a:ext>
            </a:extLst>
          </p:cNvPr>
          <p:cNvSpPr>
            <a:spLocks noGrp="1"/>
          </p:cNvSpPr>
          <p:nvPr>
            <p:ph sz="quarter" idx="60"/>
          </p:nvPr>
        </p:nvSpPr>
        <p:spPr>
          <a:xfrm>
            <a:off x="5778705" y="4283611"/>
            <a:ext cx="252350" cy="249206"/>
          </a:xfrm>
        </p:spPr>
        <p:txBody>
          <a:bodyPr/>
          <a:lstStyle/>
          <a:p>
            <a:pPr marL="0" indent="0" algn="ctr">
              <a:buNone/>
            </a:pPr>
            <a:r>
              <a:rPr lang="en-GB" dirty="0"/>
              <a:t>8</a:t>
            </a:r>
          </a:p>
        </p:txBody>
      </p:sp>
      <p:sp>
        <p:nvSpPr>
          <p:cNvPr id="54" name="Content Placeholder 53">
            <a:extLst>
              <a:ext uri="{FF2B5EF4-FFF2-40B4-BE49-F238E27FC236}">
                <a16:creationId xmlns:a16="http://schemas.microsoft.com/office/drawing/2014/main" id="{AC841C74-35F3-4397-A69E-4C0BF7585B90}"/>
              </a:ext>
            </a:extLst>
          </p:cNvPr>
          <p:cNvSpPr>
            <a:spLocks noGrp="1"/>
          </p:cNvSpPr>
          <p:nvPr>
            <p:ph sz="quarter" idx="61"/>
          </p:nvPr>
        </p:nvSpPr>
        <p:spPr>
          <a:xfrm>
            <a:off x="7396262" y="4283059"/>
            <a:ext cx="220541" cy="250570"/>
          </a:xfrm>
        </p:spPr>
        <p:txBody>
          <a:bodyPr/>
          <a:lstStyle/>
          <a:p>
            <a:pPr marL="0" indent="0" algn="ctr">
              <a:buNone/>
            </a:pPr>
            <a:r>
              <a:rPr lang="en-GB" dirty="0"/>
              <a:t>0</a:t>
            </a:r>
          </a:p>
        </p:txBody>
      </p:sp>
      <p:sp>
        <p:nvSpPr>
          <p:cNvPr id="24" name="Content Placeholder 23">
            <a:extLst>
              <a:ext uri="{FF2B5EF4-FFF2-40B4-BE49-F238E27FC236}">
                <a16:creationId xmlns:a16="http://schemas.microsoft.com/office/drawing/2014/main" id="{83FCC0A6-6585-4538-B6D7-5AD5C78BA201}"/>
              </a:ext>
            </a:extLst>
          </p:cNvPr>
          <p:cNvSpPr>
            <a:spLocks noGrp="1"/>
          </p:cNvSpPr>
          <p:nvPr>
            <p:ph sz="quarter" idx="31"/>
          </p:nvPr>
        </p:nvSpPr>
        <p:spPr>
          <a:xfrm>
            <a:off x="458304" y="4513262"/>
            <a:ext cx="1006958" cy="266700"/>
          </a:xfrm>
        </p:spPr>
        <p:txBody>
          <a:bodyPr/>
          <a:lstStyle/>
          <a:p>
            <a:pPr marL="0" indent="0">
              <a:buNone/>
            </a:pPr>
            <a:r>
              <a:rPr lang="en-GB" dirty="0"/>
              <a:t>Soybean</a:t>
            </a:r>
          </a:p>
        </p:txBody>
      </p:sp>
      <p:sp>
        <p:nvSpPr>
          <p:cNvPr id="55" name="Content Placeholder 54">
            <a:extLst>
              <a:ext uri="{FF2B5EF4-FFF2-40B4-BE49-F238E27FC236}">
                <a16:creationId xmlns:a16="http://schemas.microsoft.com/office/drawing/2014/main" id="{E203507C-BBB1-400A-BF0B-6C82F72E8642}"/>
              </a:ext>
            </a:extLst>
          </p:cNvPr>
          <p:cNvSpPr>
            <a:spLocks noGrp="1"/>
          </p:cNvSpPr>
          <p:nvPr>
            <p:ph sz="quarter" idx="62"/>
          </p:nvPr>
        </p:nvSpPr>
        <p:spPr>
          <a:xfrm>
            <a:off x="2587487" y="4510867"/>
            <a:ext cx="609600" cy="389552"/>
          </a:xfrm>
        </p:spPr>
        <p:txBody>
          <a:bodyPr/>
          <a:lstStyle/>
          <a:p>
            <a:pPr marL="0" indent="0" algn="ctr">
              <a:buNone/>
            </a:pPr>
            <a:r>
              <a:rPr lang="en-GB" dirty="0"/>
              <a:t>16</a:t>
            </a:r>
          </a:p>
        </p:txBody>
      </p:sp>
      <p:sp>
        <p:nvSpPr>
          <p:cNvPr id="56" name="Content Placeholder 55">
            <a:extLst>
              <a:ext uri="{FF2B5EF4-FFF2-40B4-BE49-F238E27FC236}">
                <a16:creationId xmlns:a16="http://schemas.microsoft.com/office/drawing/2014/main" id="{F2ADFDE6-1EA6-4688-B89C-9CD4B1E88DB1}"/>
              </a:ext>
            </a:extLst>
          </p:cNvPr>
          <p:cNvSpPr>
            <a:spLocks noGrp="1"/>
          </p:cNvSpPr>
          <p:nvPr>
            <p:ph sz="quarter" idx="63"/>
          </p:nvPr>
        </p:nvSpPr>
        <p:spPr>
          <a:xfrm>
            <a:off x="3749712" y="4513027"/>
            <a:ext cx="1030142" cy="343173"/>
          </a:xfrm>
        </p:spPr>
        <p:txBody>
          <a:bodyPr/>
          <a:lstStyle/>
          <a:p>
            <a:pPr marL="0" indent="0" algn="ctr">
              <a:buNone/>
            </a:pPr>
            <a:r>
              <a:rPr lang="en-GB" dirty="0"/>
              <a:t>44</a:t>
            </a:r>
          </a:p>
        </p:txBody>
      </p:sp>
      <p:sp>
        <p:nvSpPr>
          <p:cNvPr id="57" name="Content Placeholder 56">
            <a:extLst>
              <a:ext uri="{FF2B5EF4-FFF2-40B4-BE49-F238E27FC236}">
                <a16:creationId xmlns:a16="http://schemas.microsoft.com/office/drawing/2014/main" id="{BD141160-E742-4699-BA19-938256394BA1}"/>
              </a:ext>
            </a:extLst>
          </p:cNvPr>
          <p:cNvSpPr>
            <a:spLocks noGrp="1"/>
          </p:cNvSpPr>
          <p:nvPr>
            <p:ph sz="quarter" idx="64"/>
          </p:nvPr>
        </p:nvSpPr>
        <p:spPr>
          <a:xfrm>
            <a:off x="5720802" y="4514852"/>
            <a:ext cx="375660" cy="215623"/>
          </a:xfrm>
        </p:spPr>
        <p:txBody>
          <a:bodyPr/>
          <a:lstStyle/>
          <a:p>
            <a:pPr marL="0" indent="0" algn="ctr">
              <a:buNone/>
            </a:pPr>
            <a:r>
              <a:rPr lang="en-GB" dirty="0"/>
              <a:t>37</a:t>
            </a:r>
          </a:p>
        </p:txBody>
      </p:sp>
      <p:sp>
        <p:nvSpPr>
          <p:cNvPr id="58" name="Content Placeholder 57">
            <a:extLst>
              <a:ext uri="{FF2B5EF4-FFF2-40B4-BE49-F238E27FC236}">
                <a16:creationId xmlns:a16="http://schemas.microsoft.com/office/drawing/2014/main" id="{FE66EF77-AEEC-4215-804C-983A1C59D28A}"/>
              </a:ext>
            </a:extLst>
          </p:cNvPr>
          <p:cNvSpPr>
            <a:spLocks noGrp="1"/>
          </p:cNvSpPr>
          <p:nvPr>
            <p:ph sz="quarter" idx="65"/>
          </p:nvPr>
        </p:nvSpPr>
        <p:spPr>
          <a:xfrm>
            <a:off x="7366242" y="4516939"/>
            <a:ext cx="284578" cy="229001"/>
          </a:xfrm>
        </p:spPr>
        <p:txBody>
          <a:bodyPr/>
          <a:lstStyle/>
          <a:p>
            <a:pPr marL="0" indent="0" algn="ctr">
              <a:buNone/>
            </a:pPr>
            <a:r>
              <a:rPr lang="en-GB" dirty="0"/>
              <a:t>0</a:t>
            </a:r>
          </a:p>
        </p:txBody>
      </p:sp>
      <p:sp>
        <p:nvSpPr>
          <p:cNvPr id="25" name="Content Placeholder 24">
            <a:extLst>
              <a:ext uri="{FF2B5EF4-FFF2-40B4-BE49-F238E27FC236}">
                <a16:creationId xmlns:a16="http://schemas.microsoft.com/office/drawing/2014/main" id="{F5D1AA92-B0AC-4694-8365-174385690658}"/>
              </a:ext>
            </a:extLst>
          </p:cNvPr>
          <p:cNvSpPr>
            <a:spLocks noGrp="1"/>
          </p:cNvSpPr>
          <p:nvPr>
            <p:ph sz="quarter" idx="32"/>
          </p:nvPr>
        </p:nvSpPr>
        <p:spPr>
          <a:xfrm>
            <a:off x="456634" y="4746561"/>
            <a:ext cx="914400" cy="225493"/>
          </a:xfrm>
        </p:spPr>
        <p:txBody>
          <a:bodyPr/>
          <a:lstStyle/>
          <a:p>
            <a:pPr marL="0" indent="0">
              <a:buNone/>
            </a:pPr>
            <a:r>
              <a:rPr lang="en-GB" dirty="0"/>
              <a:t>Peanut</a:t>
            </a:r>
          </a:p>
        </p:txBody>
      </p:sp>
      <p:sp>
        <p:nvSpPr>
          <p:cNvPr id="59" name="Content Placeholder 58">
            <a:extLst>
              <a:ext uri="{FF2B5EF4-FFF2-40B4-BE49-F238E27FC236}">
                <a16:creationId xmlns:a16="http://schemas.microsoft.com/office/drawing/2014/main" id="{34132ECA-652D-4B6B-A61C-CC846D0ABBFA}"/>
              </a:ext>
            </a:extLst>
          </p:cNvPr>
          <p:cNvSpPr>
            <a:spLocks noGrp="1"/>
          </p:cNvSpPr>
          <p:nvPr>
            <p:ph idx="66"/>
          </p:nvPr>
        </p:nvSpPr>
        <p:spPr>
          <a:xfrm>
            <a:off x="2383736" y="4762863"/>
            <a:ext cx="1023724" cy="347663"/>
          </a:xfrm>
        </p:spPr>
        <p:txBody>
          <a:bodyPr/>
          <a:lstStyle/>
          <a:p>
            <a:pPr marL="0" indent="0" algn="ctr">
              <a:buNone/>
            </a:pPr>
            <a:r>
              <a:rPr lang="en-GB" dirty="0"/>
              <a:t>17</a:t>
            </a:r>
          </a:p>
        </p:txBody>
      </p:sp>
      <p:sp>
        <p:nvSpPr>
          <p:cNvPr id="60" name="Content Placeholder 59">
            <a:extLst>
              <a:ext uri="{FF2B5EF4-FFF2-40B4-BE49-F238E27FC236}">
                <a16:creationId xmlns:a16="http://schemas.microsoft.com/office/drawing/2014/main" id="{78FEFDC1-D6AA-4D8A-A666-DC219596FFB2}"/>
              </a:ext>
            </a:extLst>
          </p:cNvPr>
          <p:cNvSpPr>
            <a:spLocks noGrp="1"/>
          </p:cNvSpPr>
          <p:nvPr>
            <p:ph sz="quarter" idx="67"/>
          </p:nvPr>
        </p:nvSpPr>
        <p:spPr>
          <a:xfrm>
            <a:off x="3806978" y="4752352"/>
            <a:ext cx="936353" cy="484320"/>
          </a:xfrm>
        </p:spPr>
        <p:txBody>
          <a:bodyPr/>
          <a:lstStyle/>
          <a:p>
            <a:pPr marL="0" indent="0" algn="ctr">
              <a:buNone/>
            </a:pPr>
            <a:r>
              <a:rPr lang="en-GB" dirty="0"/>
              <a:t>49</a:t>
            </a:r>
          </a:p>
        </p:txBody>
      </p:sp>
      <p:sp>
        <p:nvSpPr>
          <p:cNvPr id="61" name="Content Placeholder 60">
            <a:extLst>
              <a:ext uri="{FF2B5EF4-FFF2-40B4-BE49-F238E27FC236}">
                <a16:creationId xmlns:a16="http://schemas.microsoft.com/office/drawing/2014/main" id="{C29B0470-65E9-4BCE-AD4D-338821C38160}"/>
              </a:ext>
            </a:extLst>
          </p:cNvPr>
          <p:cNvSpPr>
            <a:spLocks noGrp="1"/>
          </p:cNvSpPr>
          <p:nvPr>
            <p:ph sz="quarter" idx="68"/>
          </p:nvPr>
        </p:nvSpPr>
        <p:spPr>
          <a:xfrm>
            <a:off x="5729817" y="4744848"/>
            <a:ext cx="356277" cy="227198"/>
          </a:xfrm>
        </p:spPr>
        <p:txBody>
          <a:bodyPr/>
          <a:lstStyle/>
          <a:p>
            <a:pPr marL="0" indent="0" algn="ctr">
              <a:buNone/>
            </a:pPr>
            <a:r>
              <a:rPr lang="en-GB" dirty="0"/>
              <a:t>32</a:t>
            </a:r>
          </a:p>
        </p:txBody>
      </p:sp>
      <p:sp>
        <p:nvSpPr>
          <p:cNvPr id="62" name="Content Placeholder 61">
            <a:extLst>
              <a:ext uri="{FF2B5EF4-FFF2-40B4-BE49-F238E27FC236}">
                <a16:creationId xmlns:a16="http://schemas.microsoft.com/office/drawing/2014/main" id="{A2DAADC9-1D88-415A-BD48-33CC57F1296D}"/>
              </a:ext>
            </a:extLst>
          </p:cNvPr>
          <p:cNvSpPr>
            <a:spLocks noGrp="1"/>
          </p:cNvSpPr>
          <p:nvPr>
            <p:ph sz="quarter" idx="69"/>
          </p:nvPr>
        </p:nvSpPr>
        <p:spPr>
          <a:xfrm>
            <a:off x="7369863" y="4743854"/>
            <a:ext cx="268030" cy="222727"/>
          </a:xfrm>
        </p:spPr>
        <p:txBody>
          <a:bodyPr/>
          <a:lstStyle/>
          <a:p>
            <a:pPr marL="0" indent="0" algn="ctr">
              <a:buNone/>
            </a:pPr>
            <a:r>
              <a:rPr lang="en-GB" dirty="0"/>
              <a:t>0</a:t>
            </a:r>
          </a:p>
        </p:txBody>
      </p:sp>
      <p:sp>
        <p:nvSpPr>
          <p:cNvPr id="26" name="Content Placeholder 25">
            <a:extLst>
              <a:ext uri="{FF2B5EF4-FFF2-40B4-BE49-F238E27FC236}">
                <a16:creationId xmlns:a16="http://schemas.microsoft.com/office/drawing/2014/main" id="{301AF774-5519-4042-81BD-A22F4EA61A01}"/>
              </a:ext>
            </a:extLst>
          </p:cNvPr>
          <p:cNvSpPr>
            <a:spLocks noGrp="1"/>
          </p:cNvSpPr>
          <p:nvPr>
            <p:ph sz="quarter" idx="33"/>
          </p:nvPr>
        </p:nvSpPr>
        <p:spPr>
          <a:xfrm>
            <a:off x="458936" y="4978123"/>
            <a:ext cx="732939" cy="314735"/>
          </a:xfrm>
        </p:spPr>
        <p:txBody>
          <a:bodyPr/>
          <a:lstStyle/>
          <a:p>
            <a:pPr marL="0" indent="0">
              <a:buNone/>
            </a:pPr>
            <a:r>
              <a:rPr lang="en-GB" dirty="0"/>
              <a:t>Palm</a:t>
            </a:r>
          </a:p>
        </p:txBody>
      </p:sp>
      <p:sp>
        <p:nvSpPr>
          <p:cNvPr id="63" name="Content Placeholder 62">
            <a:extLst>
              <a:ext uri="{FF2B5EF4-FFF2-40B4-BE49-F238E27FC236}">
                <a16:creationId xmlns:a16="http://schemas.microsoft.com/office/drawing/2014/main" id="{CAF1DC8F-D977-4D6E-A85A-F006BA3D6769}"/>
              </a:ext>
            </a:extLst>
          </p:cNvPr>
          <p:cNvSpPr>
            <a:spLocks noGrp="1"/>
          </p:cNvSpPr>
          <p:nvPr>
            <p:ph sz="quarter" idx="70"/>
          </p:nvPr>
        </p:nvSpPr>
        <p:spPr>
          <a:xfrm>
            <a:off x="2629979" y="4971344"/>
            <a:ext cx="533400" cy="533400"/>
          </a:xfrm>
        </p:spPr>
        <p:txBody>
          <a:bodyPr/>
          <a:lstStyle/>
          <a:p>
            <a:pPr marL="0" indent="0" algn="ctr">
              <a:buNone/>
            </a:pPr>
            <a:r>
              <a:rPr lang="en-GB" dirty="0"/>
              <a:t>50</a:t>
            </a:r>
          </a:p>
        </p:txBody>
      </p:sp>
      <p:sp>
        <p:nvSpPr>
          <p:cNvPr id="23552" name="Content Placeholder 251">
            <a:extLst>
              <a:ext uri="{FF2B5EF4-FFF2-40B4-BE49-F238E27FC236}">
                <a16:creationId xmlns:a16="http://schemas.microsoft.com/office/drawing/2014/main" id="{41FA2951-8CDD-4C58-9B4E-14AF8849AEB7}"/>
              </a:ext>
            </a:extLst>
          </p:cNvPr>
          <p:cNvSpPr>
            <a:spLocks noGrp="1"/>
          </p:cNvSpPr>
          <p:nvPr>
            <p:ph sz="quarter" idx="71"/>
          </p:nvPr>
        </p:nvSpPr>
        <p:spPr>
          <a:xfrm>
            <a:off x="3971894" y="4975847"/>
            <a:ext cx="609600" cy="396081"/>
          </a:xfrm>
        </p:spPr>
        <p:txBody>
          <a:bodyPr/>
          <a:lstStyle/>
          <a:p>
            <a:pPr marL="0" indent="0" algn="ctr">
              <a:buNone/>
            </a:pPr>
            <a:r>
              <a:rPr lang="en-GB" dirty="0"/>
              <a:t>37</a:t>
            </a:r>
          </a:p>
        </p:txBody>
      </p:sp>
      <p:sp>
        <p:nvSpPr>
          <p:cNvPr id="23553" name="Content Placeholder 52">
            <a:extLst>
              <a:ext uri="{FF2B5EF4-FFF2-40B4-BE49-F238E27FC236}">
                <a16:creationId xmlns:a16="http://schemas.microsoft.com/office/drawing/2014/main" id="{19067D88-17D3-4FB3-91BB-98EB2534ED09}"/>
              </a:ext>
            </a:extLst>
          </p:cNvPr>
          <p:cNvSpPr>
            <a:spLocks noGrp="1"/>
          </p:cNvSpPr>
          <p:nvPr>
            <p:ph sz="quarter" idx="72"/>
          </p:nvPr>
        </p:nvSpPr>
        <p:spPr>
          <a:xfrm>
            <a:off x="5728718" y="4976809"/>
            <a:ext cx="351876" cy="224742"/>
          </a:xfrm>
        </p:spPr>
        <p:txBody>
          <a:bodyPr/>
          <a:lstStyle/>
          <a:p>
            <a:pPr marL="0" indent="0" algn="ctr">
              <a:buNone/>
            </a:pPr>
            <a:r>
              <a:rPr lang="en-GB" dirty="0"/>
              <a:t>10</a:t>
            </a:r>
          </a:p>
        </p:txBody>
      </p:sp>
      <p:sp>
        <p:nvSpPr>
          <p:cNvPr id="23555" name="Content Placeholder 23">
            <a:extLst>
              <a:ext uri="{FF2B5EF4-FFF2-40B4-BE49-F238E27FC236}">
                <a16:creationId xmlns:a16="http://schemas.microsoft.com/office/drawing/2014/main" id="{4FF84447-890D-4B15-93C2-9AACAA1645FA}"/>
              </a:ext>
            </a:extLst>
          </p:cNvPr>
          <p:cNvSpPr>
            <a:spLocks noGrp="1"/>
          </p:cNvSpPr>
          <p:nvPr>
            <p:ph sz="quarter" idx="73"/>
          </p:nvPr>
        </p:nvSpPr>
        <p:spPr>
          <a:xfrm>
            <a:off x="7369783" y="4980156"/>
            <a:ext cx="280669" cy="283111"/>
          </a:xfrm>
        </p:spPr>
        <p:txBody>
          <a:bodyPr/>
          <a:lstStyle/>
          <a:p>
            <a:pPr marL="0" indent="0" algn="ctr">
              <a:buNone/>
            </a:pPr>
            <a:r>
              <a:rPr lang="en-GB" dirty="0"/>
              <a:t>0</a:t>
            </a:r>
          </a:p>
        </p:txBody>
      </p:sp>
      <p:sp>
        <p:nvSpPr>
          <p:cNvPr id="27" name="Content Placeholder 26">
            <a:extLst>
              <a:ext uri="{FF2B5EF4-FFF2-40B4-BE49-F238E27FC236}">
                <a16:creationId xmlns:a16="http://schemas.microsoft.com/office/drawing/2014/main" id="{69336D6E-E59F-4FC9-AB78-84FE21981FD6}"/>
              </a:ext>
            </a:extLst>
          </p:cNvPr>
          <p:cNvSpPr>
            <a:spLocks noGrp="1"/>
          </p:cNvSpPr>
          <p:nvPr>
            <p:ph sz="quarter" idx="34"/>
          </p:nvPr>
        </p:nvSpPr>
        <p:spPr>
          <a:xfrm>
            <a:off x="457845" y="5212555"/>
            <a:ext cx="868920" cy="228784"/>
          </a:xfrm>
        </p:spPr>
        <p:txBody>
          <a:bodyPr/>
          <a:lstStyle/>
          <a:p>
            <a:pPr marL="0" indent="0">
              <a:buNone/>
            </a:pPr>
            <a:r>
              <a:rPr lang="en-GB" dirty="0"/>
              <a:t>Coconut</a:t>
            </a:r>
          </a:p>
        </p:txBody>
      </p:sp>
      <p:sp>
        <p:nvSpPr>
          <p:cNvPr id="23556" name="Content Placeholder 23">
            <a:extLst>
              <a:ext uri="{FF2B5EF4-FFF2-40B4-BE49-F238E27FC236}">
                <a16:creationId xmlns:a16="http://schemas.microsoft.com/office/drawing/2014/main" id="{60DC2656-A80A-4E24-9B31-56BFD84D0BD6}"/>
              </a:ext>
            </a:extLst>
          </p:cNvPr>
          <p:cNvSpPr>
            <a:spLocks noGrp="1"/>
          </p:cNvSpPr>
          <p:nvPr>
            <p:ph sz="quarter" idx="74"/>
          </p:nvPr>
        </p:nvSpPr>
        <p:spPr>
          <a:xfrm>
            <a:off x="2548564" y="5210833"/>
            <a:ext cx="704850" cy="445125"/>
          </a:xfrm>
        </p:spPr>
        <p:txBody>
          <a:bodyPr/>
          <a:lstStyle/>
          <a:p>
            <a:pPr marL="0" indent="0" algn="ctr">
              <a:buNone/>
            </a:pPr>
            <a:r>
              <a:rPr lang="en-GB" dirty="0"/>
              <a:t>87</a:t>
            </a:r>
          </a:p>
        </p:txBody>
      </p:sp>
      <p:sp>
        <p:nvSpPr>
          <p:cNvPr id="23557" name="Content Placeholder 26">
            <a:extLst>
              <a:ext uri="{FF2B5EF4-FFF2-40B4-BE49-F238E27FC236}">
                <a16:creationId xmlns:a16="http://schemas.microsoft.com/office/drawing/2014/main" id="{F388A4C3-F026-4DFB-A52D-61724BE8EB02}"/>
              </a:ext>
            </a:extLst>
          </p:cNvPr>
          <p:cNvSpPr>
            <a:spLocks noGrp="1"/>
          </p:cNvSpPr>
          <p:nvPr>
            <p:ph sz="quarter" idx="75"/>
          </p:nvPr>
        </p:nvSpPr>
        <p:spPr>
          <a:xfrm>
            <a:off x="4005715" y="5218832"/>
            <a:ext cx="561066" cy="281551"/>
          </a:xfrm>
        </p:spPr>
        <p:txBody>
          <a:bodyPr/>
          <a:lstStyle/>
          <a:p>
            <a:pPr marL="0" indent="0" algn="ctr">
              <a:buNone/>
            </a:pPr>
            <a:r>
              <a:rPr lang="en-GB" dirty="0"/>
              <a:t>6</a:t>
            </a:r>
          </a:p>
        </p:txBody>
      </p:sp>
      <p:sp>
        <p:nvSpPr>
          <p:cNvPr id="23558" name="Content Placeholder 57">
            <a:extLst>
              <a:ext uri="{FF2B5EF4-FFF2-40B4-BE49-F238E27FC236}">
                <a16:creationId xmlns:a16="http://schemas.microsoft.com/office/drawing/2014/main" id="{E6F6FF9E-0EDC-46B8-994D-55206EC9ED0C}"/>
              </a:ext>
            </a:extLst>
          </p:cNvPr>
          <p:cNvSpPr>
            <a:spLocks noGrp="1"/>
          </p:cNvSpPr>
          <p:nvPr>
            <p:ph sz="quarter" idx="76"/>
          </p:nvPr>
        </p:nvSpPr>
        <p:spPr>
          <a:xfrm>
            <a:off x="5525509" y="5213284"/>
            <a:ext cx="760362" cy="263590"/>
          </a:xfrm>
        </p:spPr>
        <p:txBody>
          <a:bodyPr/>
          <a:lstStyle/>
          <a:p>
            <a:pPr marL="0" indent="0" algn="ctr">
              <a:buNone/>
            </a:pPr>
            <a:r>
              <a:rPr lang="en-GB" dirty="0"/>
              <a:t>2</a:t>
            </a:r>
          </a:p>
        </p:txBody>
      </p:sp>
      <p:sp>
        <p:nvSpPr>
          <p:cNvPr id="23559" name="Content Placeholder 23">
            <a:extLst>
              <a:ext uri="{FF2B5EF4-FFF2-40B4-BE49-F238E27FC236}">
                <a16:creationId xmlns:a16="http://schemas.microsoft.com/office/drawing/2014/main" id="{FAA04460-44E7-461E-8176-EC5B2FBBBFB4}"/>
              </a:ext>
            </a:extLst>
          </p:cNvPr>
          <p:cNvSpPr>
            <a:spLocks noGrp="1"/>
          </p:cNvSpPr>
          <p:nvPr>
            <p:ph sz="quarter" idx="77"/>
          </p:nvPr>
        </p:nvSpPr>
        <p:spPr>
          <a:xfrm>
            <a:off x="7406155" y="5213676"/>
            <a:ext cx="205488" cy="220249"/>
          </a:xfrm>
        </p:spPr>
        <p:txBody>
          <a:bodyPr/>
          <a:lstStyle/>
          <a:p>
            <a:pPr marL="0" indent="0" algn="ctr">
              <a:buNone/>
            </a:pPr>
            <a:r>
              <a:rPr lang="en-GB" dirty="0"/>
              <a:t>0</a:t>
            </a:r>
          </a:p>
        </p:txBody>
      </p:sp>
      <p:sp>
        <p:nvSpPr>
          <p:cNvPr id="28" name="Content Placeholder 27">
            <a:extLst>
              <a:ext uri="{FF2B5EF4-FFF2-40B4-BE49-F238E27FC236}">
                <a16:creationId xmlns:a16="http://schemas.microsoft.com/office/drawing/2014/main" id="{44E39A9B-BE85-4A93-9F90-B38321773F4A}"/>
              </a:ext>
            </a:extLst>
          </p:cNvPr>
          <p:cNvSpPr>
            <a:spLocks noGrp="1"/>
          </p:cNvSpPr>
          <p:nvPr>
            <p:ph sz="quarter" idx="35"/>
          </p:nvPr>
        </p:nvSpPr>
        <p:spPr>
          <a:xfrm>
            <a:off x="456758" y="5442713"/>
            <a:ext cx="1670492" cy="266979"/>
          </a:xfrm>
        </p:spPr>
        <p:txBody>
          <a:bodyPr/>
          <a:lstStyle/>
          <a:p>
            <a:pPr marL="0" indent="0">
              <a:buNone/>
            </a:pPr>
            <a:r>
              <a:rPr lang="en-US" b="1" kern="1200" dirty="0">
                <a:solidFill>
                  <a:prstClr val="black"/>
                </a:solidFill>
                <a:ea typeface="+mn-ea"/>
                <a:cs typeface="+mn-cs"/>
              </a:rPr>
              <a:t>Margarine/Spreads</a:t>
            </a:r>
            <a:endParaRPr lang="en-GB" dirty="0"/>
          </a:p>
        </p:txBody>
      </p:sp>
      <p:sp>
        <p:nvSpPr>
          <p:cNvPr id="29" name="Content Placeholder 28">
            <a:extLst>
              <a:ext uri="{FF2B5EF4-FFF2-40B4-BE49-F238E27FC236}">
                <a16:creationId xmlns:a16="http://schemas.microsoft.com/office/drawing/2014/main" id="{2DB09E79-8047-4CAD-B52A-2F9DD54C5DB9}"/>
              </a:ext>
            </a:extLst>
          </p:cNvPr>
          <p:cNvSpPr>
            <a:spLocks noGrp="1"/>
          </p:cNvSpPr>
          <p:nvPr>
            <p:ph sz="quarter" idx="36"/>
          </p:nvPr>
        </p:nvSpPr>
        <p:spPr>
          <a:xfrm>
            <a:off x="457200" y="5675193"/>
            <a:ext cx="1824820" cy="286123"/>
          </a:xfrm>
        </p:spPr>
        <p:txBody>
          <a:bodyPr/>
          <a:lstStyle/>
          <a:p>
            <a:pPr marL="0" lvl="0" indent="0" eaLnBrk="1" fontAlgn="auto" hangingPunct="1">
              <a:spcBef>
                <a:spcPts val="0"/>
              </a:spcBef>
              <a:spcAft>
                <a:spcPts val="0"/>
              </a:spcAft>
              <a:buNone/>
            </a:pPr>
            <a:r>
              <a:rPr lang="en-US" kern="1200" dirty="0">
                <a:solidFill>
                  <a:prstClr val="black"/>
                </a:solidFill>
                <a:ea typeface="+mn-ea"/>
                <a:cs typeface="+mn-cs"/>
              </a:rPr>
              <a:t>70% Soybean oil, stick</a:t>
            </a:r>
          </a:p>
        </p:txBody>
      </p:sp>
      <p:sp>
        <p:nvSpPr>
          <p:cNvPr id="23560" name="Content Placeholder 29">
            <a:extLst>
              <a:ext uri="{FF2B5EF4-FFF2-40B4-BE49-F238E27FC236}">
                <a16:creationId xmlns:a16="http://schemas.microsoft.com/office/drawing/2014/main" id="{82094D5B-3CB7-4F06-BFED-21D91310DD41}"/>
              </a:ext>
            </a:extLst>
          </p:cNvPr>
          <p:cNvSpPr>
            <a:spLocks noGrp="1"/>
          </p:cNvSpPr>
          <p:nvPr>
            <p:ph sz="quarter" idx="78"/>
          </p:nvPr>
        </p:nvSpPr>
        <p:spPr>
          <a:xfrm>
            <a:off x="2427981" y="5674969"/>
            <a:ext cx="927756" cy="481023"/>
          </a:xfrm>
        </p:spPr>
        <p:txBody>
          <a:bodyPr/>
          <a:lstStyle/>
          <a:p>
            <a:pPr marL="0" indent="0" algn="ctr">
              <a:buNone/>
            </a:pPr>
            <a:r>
              <a:rPr lang="en-GB" dirty="0"/>
              <a:t>18</a:t>
            </a:r>
          </a:p>
        </p:txBody>
      </p:sp>
      <p:sp>
        <p:nvSpPr>
          <p:cNvPr id="23561" name="Content Placeholder 23">
            <a:extLst>
              <a:ext uri="{FF2B5EF4-FFF2-40B4-BE49-F238E27FC236}">
                <a16:creationId xmlns:a16="http://schemas.microsoft.com/office/drawing/2014/main" id="{869B0A2E-2D28-4B5B-B788-0A9FCF350B64}"/>
              </a:ext>
            </a:extLst>
          </p:cNvPr>
          <p:cNvSpPr>
            <a:spLocks noGrp="1"/>
          </p:cNvSpPr>
          <p:nvPr>
            <p:ph sz="quarter" idx="79"/>
          </p:nvPr>
        </p:nvSpPr>
        <p:spPr>
          <a:xfrm>
            <a:off x="3864761" y="5682720"/>
            <a:ext cx="813256" cy="334962"/>
          </a:xfrm>
        </p:spPr>
        <p:txBody>
          <a:bodyPr/>
          <a:lstStyle/>
          <a:p>
            <a:pPr marL="0" indent="0" algn="ctr">
              <a:buNone/>
            </a:pPr>
            <a:r>
              <a:rPr lang="en-GB" dirty="0"/>
              <a:t>2</a:t>
            </a:r>
          </a:p>
        </p:txBody>
      </p:sp>
      <p:sp>
        <p:nvSpPr>
          <p:cNvPr id="23562" name="Content Placeholder 61">
            <a:extLst>
              <a:ext uri="{FF2B5EF4-FFF2-40B4-BE49-F238E27FC236}">
                <a16:creationId xmlns:a16="http://schemas.microsoft.com/office/drawing/2014/main" id="{D0334778-1F41-4BCC-961F-553D779878FB}"/>
              </a:ext>
            </a:extLst>
          </p:cNvPr>
          <p:cNvSpPr>
            <a:spLocks noGrp="1"/>
          </p:cNvSpPr>
          <p:nvPr>
            <p:ph sz="quarter" idx="80"/>
          </p:nvPr>
        </p:nvSpPr>
        <p:spPr>
          <a:xfrm>
            <a:off x="5723665" y="5674368"/>
            <a:ext cx="361052" cy="263068"/>
          </a:xfrm>
        </p:spPr>
        <p:txBody>
          <a:bodyPr/>
          <a:lstStyle/>
          <a:p>
            <a:pPr marL="0" indent="0" algn="ctr">
              <a:buNone/>
            </a:pPr>
            <a:r>
              <a:rPr lang="en-GB" dirty="0"/>
              <a:t>29</a:t>
            </a:r>
          </a:p>
        </p:txBody>
      </p:sp>
      <p:sp>
        <p:nvSpPr>
          <p:cNvPr id="23563" name="Content Placeholder 62">
            <a:extLst>
              <a:ext uri="{FF2B5EF4-FFF2-40B4-BE49-F238E27FC236}">
                <a16:creationId xmlns:a16="http://schemas.microsoft.com/office/drawing/2014/main" id="{AF4A6999-FE06-4A6D-920B-8EF57A1CD204}"/>
              </a:ext>
            </a:extLst>
          </p:cNvPr>
          <p:cNvSpPr>
            <a:spLocks noGrp="1"/>
          </p:cNvSpPr>
          <p:nvPr>
            <p:ph sz="quarter" idx="81"/>
          </p:nvPr>
        </p:nvSpPr>
        <p:spPr>
          <a:xfrm>
            <a:off x="7317810" y="5672141"/>
            <a:ext cx="371637" cy="231789"/>
          </a:xfrm>
        </p:spPr>
        <p:txBody>
          <a:bodyPr/>
          <a:lstStyle/>
          <a:p>
            <a:pPr marL="0" indent="0" algn="ctr">
              <a:buNone/>
            </a:pPr>
            <a:r>
              <a:rPr lang="en-GB" dirty="0"/>
              <a:t>23</a:t>
            </a:r>
          </a:p>
        </p:txBody>
      </p:sp>
      <p:sp>
        <p:nvSpPr>
          <p:cNvPr id="30" name="Content Placeholder 29">
            <a:extLst>
              <a:ext uri="{FF2B5EF4-FFF2-40B4-BE49-F238E27FC236}">
                <a16:creationId xmlns:a16="http://schemas.microsoft.com/office/drawing/2014/main" id="{DC25AD6B-49F8-429E-97A7-67564D026696}"/>
              </a:ext>
            </a:extLst>
          </p:cNvPr>
          <p:cNvSpPr>
            <a:spLocks noGrp="1"/>
          </p:cNvSpPr>
          <p:nvPr>
            <p:ph sz="quarter" idx="37"/>
          </p:nvPr>
        </p:nvSpPr>
        <p:spPr>
          <a:xfrm>
            <a:off x="456497" y="5906846"/>
            <a:ext cx="1908878" cy="217716"/>
          </a:xfrm>
        </p:spPr>
        <p:txBody>
          <a:bodyPr/>
          <a:lstStyle/>
          <a:p>
            <a:pPr marL="0" lvl="0" indent="0" eaLnBrk="1" fontAlgn="auto" hangingPunct="1">
              <a:spcBef>
                <a:spcPts val="0"/>
              </a:spcBef>
              <a:spcAft>
                <a:spcPts val="0"/>
              </a:spcAft>
              <a:buNone/>
            </a:pPr>
            <a:r>
              <a:rPr lang="en-US" kern="1200" dirty="0">
                <a:solidFill>
                  <a:prstClr val="black"/>
                </a:solidFill>
                <a:ea typeface="+mn-ea"/>
                <a:cs typeface="+mn-cs"/>
              </a:rPr>
              <a:t>60% Vegetable oil spread</a:t>
            </a:r>
          </a:p>
        </p:txBody>
      </p:sp>
      <p:sp>
        <p:nvSpPr>
          <p:cNvPr id="23564" name="Content Placeholder 63">
            <a:extLst>
              <a:ext uri="{FF2B5EF4-FFF2-40B4-BE49-F238E27FC236}">
                <a16:creationId xmlns:a16="http://schemas.microsoft.com/office/drawing/2014/main" id="{22899E63-2F87-4DA5-B588-C17A1B16D7BC}"/>
              </a:ext>
            </a:extLst>
          </p:cNvPr>
          <p:cNvSpPr>
            <a:spLocks noGrp="1"/>
          </p:cNvSpPr>
          <p:nvPr>
            <p:ph sz="quarter" idx="82"/>
          </p:nvPr>
        </p:nvSpPr>
        <p:spPr>
          <a:xfrm>
            <a:off x="2551640" y="5902947"/>
            <a:ext cx="691835" cy="312738"/>
          </a:xfrm>
        </p:spPr>
        <p:txBody>
          <a:bodyPr/>
          <a:lstStyle/>
          <a:p>
            <a:pPr marL="0" indent="0" algn="ctr">
              <a:buNone/>
            </a:pPr>
            <a:r>
              <a:rPr lang="en-GB" dirty="0"/>
              <a:t>18</a:t>
            </a:r>
          </a:p>
        </p:txBody>
      </p:sp>
      <p:sp>
        <p:nvSpPr>
          <p:cNvPr id="23565" name="Content Placeholder 64">
            <a:extLst>
              <a:ext uri="{FF2B5EF4-FFF2-40B4-BE49-F238E27FC236}">
                <a16:creationId xmlns:a16="http://schemas.microsoft.com/office/drawing/2014/main" id="{426C9DFC-08F4-4AB1-A9C2-97C016B54DF6}"/>
              </a:ext>
            </a:extLst>
          </p:cNvPr>
          <p:cNvSpPr>
            <a:spLocks noGrp="1"/>
          </p:cNvSpPr>
          <p:nvPr>
            <p:ph sz="quarter" idx="83"/>
          </p:nvPr>
        </p:nvSpPr>
        <p:spPr>
          <a:xfrm>
            <a:off x="3893190" y="5902541"/>
            <a:ext cx="762000" cy="258071"/>
          </a:xfrm>
        </p:spPr>
        <p:txBody>
          <a:bodyPr/>
          <a:lstStyle/>
          <a:p>
            <a:pPr marL="0" indent="0" algn="ctr">
              <a:buNone/>
            </a:pPr>
            <a:r>
              <a:rPr lang="en-GB" dirty="0"/>
              <a:t>22</a:t>
            </a:r>
          </a:p>
        </p:txBody>
      </p:sp>
      <p:sp>
        <p:nvSpPr>
          <p:cNvPr id="23566" name="Content Placeholder 65">
            <a:extLst>
              <a:ext uri="{FF2B5EF4-FFF2-40B4-BE49-F238E27FC236}">
                <a16:creationId xmlns:a16="http://schemas.microsoft.com/office/drawing/2014/main" id="{61A0CFB6-8431-4C41-B261-CB9AA5036C95}"/>
              </a:ext>
            </a:extLst>
          </p:cNvPr>
          <p:cNvSpPr>
            <a:spLocks noGrp="1"/>
          </p:cNvSpPr>
          <p:nvPr>
            <p:ph sz="quarter" idx="84"/>
          </p:nvPr>
        </p:nvSpPr>
        <p:spPr>
          <a:xfrm>
            <a:off x="5716529" y="5907631"/>
            <a:ext cx="378514" cy="226457"/>
          </a:xfrm>
        </p:spPr>
        <p:txBody>
          <a:bodyPr/>
          <a:lstStyle/>
          <a:p>
            <a:pPr marL="0" indent="0" algn="ctr">
              <a:buNone/>
            </a:pPr>
            <a:r>
              <a:rPr lang="en-GB" dirty="0"/>
              <a:t>54</a:t>
            </a:r>
          </a:p>
        </p:txBody>
      </p:sp>
      <p:sp>
        <p:nvSpPr>
          <p:cNvPr id="23567" name="Content Placeholder 66">
            <a:extLst>
              <a:ext uri="{FF2B5EF4-FFF2-40B4-BE49-F238E27FC236}">
                <a16:creationId xmlns:a16="http://schemas.microsoft.com/office/drawing/2014/main" id="{4CCE85CB-5757-4062-98EB-0689835EBB72}"/>
              </a:ext>
            </a:extLst>
          </p:cNvPr>
          <p:cNvSpPr>
            <a:spLocks noGrp="1"/>
          </p:cNvSpPr>
          <p:nvPr>
            <p:ph sz="quarter" idx="85"/>
          </p:nvPr>
        </p:nvSpPr>
        <p:spPr>
          <a:xfrm>
            <a:off x="7400950" y="5907911"/>
            <a:ext cx="213662" cy="235703"/>
          </a:xfrm>
        </p:spPr>
        <p:txBody>
          <a:bodyPr/>
          <a:lstStyle/>
          <a:p>
            <a:pPr marL="0" indent="0" algn="ctr">
              <a:buNone/>
            </a:pPr>
            <a:r>
              <a:rPr lang="en-GB" dirty="0"/>
              <a:t>5</a:t>
            </a:r>
          </a:p>
        </p:txBody>
      </p:sp>
      <p:graphicFrame>
        <p:nvGraphicFramePr>
          <p:cNvPr id="5" name="Object 4">
            <a:extLst>
              <a:ext uri="{FF2B5EF4-FFF2-40B4-BE49-F238E27FC236}">
                <a16:creationId xmlns:a16="http://schemas.microsoft.com/office/drawing/2014/main" id="{84C9E7CC-419A-4292-9629-E3948E84299F}"/>
              </a:ext>
            </a:extLst>
          </p:cNvPr>
          <p:cNvGraphicFramePr>
            <a:graphicFrameLocks noChangeAspect="1"/>
          </p:cNvGraphicFramePr>
          <p:nvPr>
            <p:extLst>
              <p:ext uri="{D42A27DB-BD31-4B8C-83A1-F6EECF244321}">
                <p14:modId xmlns:p14="http://schemas.microsoft.com/office/powerpoint/2010/main" val="519236229"/>
              </p:ext>
            </p:extLst>
          </p:nvPr>
        </p:nvGraphicFramePr>
        <p:xfrm>
          <a:off x="530860" y="6234927"/>
          <a:ext cx="393700" cy="177800"/>
        </p:xfrm>
        <a:graphic>
          <a:graphicData uri="http://schemas.openxmlformats.org/presentationml/2006/ole">
            <mc:AlternateContent xmlns:mc="http://schemas.openxmlformats.org/markup-compatibility/2006">
              <mc:Choice xmlns:v="urn:schemas-microsoft-com:vml" Requires="v">
                <p:oleObj spid="_x0000_s4162" name="Equation" r:id="rId6" imgW="393480" imgH="177480" progId="Equation.DSMT4">
                  <p:embed/>
                </p:oleObj>
              </mc:Choice>
              <mc:Fallback>
                <p:oleObj name="Equation" r:id="rId6" imgW="393480" imgH="177480" progId="Equation.DSMT4">
                  <p:embed/>
                  <p:pic>
                    <p:nvPicPr>
                      <p:cNvPr id="0" name=""/>
                      <p:cNvPicPr/>
                      <p:nvPr/>
                    </p:nvPicPr>
                    <p:blipFill>
                      <a:blip r:embed="rId7"/>
                      <a:stretch>
                        <a:fillRect/>
                      </a:stretch>
                    </p:blipFill>
                    <p:spPr>
                      <a:xfrm>
                        <a:off x="530860" y="6234927"/>
                        <a:ext cx="393700" cy="177800"/>
                      </a:xfrm>
                      <a:prstGeom prst="rect">
                        <a:avLst/>
                      </a:prstGeom>
                    </p:spPr>
                  </p:pic>
                </p:oleObj>
              </mc:Fallback>
            </mc:AlternateContent>
          </a:graphicData>
        </a:graphic>
      </p:graphicFrame>
      <p:sp>
        <p:nvSpPr>
          <p:cNvPr id="66" name="Content Placeholder 65">
            <a:extLst>
              <a:ext uri="{FF2B5EF4-FFF2-40B4-BE49-F238E27FC236}">
                <a16:creationId xmlns:a16="http://schemas.microsoft.com/office/drawing/2014/main" id="{25720657-71C4-4193-A139-6979A9E45B4D}"/>
              </a:ext>
            </a:extLst>
          </p:cNvPr>
          <p:cNvSpPr>
            <a:spLocks noGrp="1"/>
          </p:cNvSpPr>
          <p:nvPr>
            <p:ph sz="quarter" idx="121"/>
          </p:nvPr>
        </p:nvSpPr>
        <p:spPr>
          <a:xfrm>
            <a:off x="856633" y="6221944"/>
            <a:ext cx="6660877" cy="197006"/>
          </a:xfrm>
        </p:spPr>
        <p:txBody>
          <a:bodyPr/>
          <a:lstStyle/>
          <a:p>
            <a:pPr marL="0" indent="0">
              <a:buNone/>
            </a:pPr>
            <a:r>
              <a:rPr lang="en-US" sz="1000" dirty="0">
                <a:solidFill>
                  <a:prstClr val="black"/>
                </a:solidFill>
              </a:rPr>
              <a:t>double bonds are formed when triacylglycerols are partially hydrogenated, as described in Section 13.7. [Source:</a:t>
            </a:r>
            <a:endParaRPr lang="en-GB" dirty="0"/>
          </a:p>
        </p:txBody>
      </p:sp>
      <p:sp>
        <p:nvSpPr>
          <p:cNvPr id="3" name="Content Placeholder 2">
            <a:extLst>
              <a:ext uri="{FF2B5EF4-FFF2-40B4-BE49-F238E27FC236}">
                <a16:creationId xmlns:a16="http://schemas.microsoft.com/office/drawing/2014/main" id="{53065997-2D74-4261-AD3D-40320B1E5D6A}"/>
              </a:ext>
            </a:extLst>
          </p:cNvPr>
          <p:cNvSpPr>
            <a:spLocks noGrp="1"/>
          </p:cNvSpPr>
          <p:nvPr>
            <p:ph sz="quarter" idx="10"/>
          </p:nvPr>
        </p:nvSpPr>
        <p:spPr>
          <a:xfrm>
            <a:off x="466272" y="6402718"/>
            <a:ext cx="5172528" cy="200783"/>
          </a:xfrm>
        </p:spPr>
        <p:txBody>
          <a:bodyPr/>
          <a:lstStyle/>
          <a:p>
            <a:pPr marL="0" indent="0">
              <a:buNone/>
            </a:pPr>
            <a:r>
              <a:rPr lang="en-US" sz="1000" dirty="0"/>
              <a:t>Harvard School of Public Health, but similar data is available from many other sources.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72835" y="350838"/>
            <a:ext cx="8229600" cy="563562"/>
          </a:xfrm>
        </p:spPr>
        <p:txBody>
          <a:bodyPr/>
          <a:lstStyle/>
          <a:p>
            <a:pPr eaLnBrk="1" hangingPunct="1"/>
            <a:r>
              <a:rPr lang="en-US" altLang="en-US" sz="3200" b="1" dirty="0"/>
              <a:t>19.4	Triacylglycerols—Fats and Oils (10)</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F6123517-6FA7-49EA-AD48-A7ACD284439B}"/>
              </a:ext>
            </a:extLst>
          </p:cNvPr>
          <p:cNvSpPr>
            <a:spLocks noGrp="1"/>
          </p:cNvSpPr>
          <p:nvPr>
            <p:ph sz="quarter" idx="10"/>
          </p:nvPr>
        </p:nvSpPr>
        <p:spPr>
          <a:xfrm>
            <a:off x="1693717" y="808016"/>
            <a:ext cx="7177667" cy="447675"/>
          </a:xfrm>
        </p:spPr>
        <p:txBody>
          <a:bodyPr/>
          <a:lstStyle/>
          <a:p>
            <a:pPr marL="514350" lvl="0" indent="-514350">
              <a:buFont typeface="+mj-lt"/>
              <a:buAutoNum type="alphaUcPeriod" startAt="2"/>
            </a:pPr>
            <a:r>
              <a:rPr lang="en-US" altLang="en-US" sz="2800" b="1" dirty="0">
                <a:latin typeface="+mj-lt"/>
              </a:rPr>
              <a:t>Focus on Health and Medicine</a:t>
            </a:r>
            <a:endParaRPr lang="en-US" sz="2800" dirty="0">
              <a:latin typeface="+mj-lt"/>
            </a:endParaRPr>
          </a:p>
        </p:txBody>
      </p:sp>
      <p:sp>
        <p:nvSpPr>
          <p:cNvPr id="2" name="Content Placeholder 1">
            <a:extLst>
              <a:ext uri="{FF2B5EF4-FFF2-40B4-BE49-F238E27FC236}">
                <a16:creationId xmlns:a16="http://schemas.microsoft.com/office/drawing/2014/main" id="{6EE53C11-791F-4E10-B4DF-FF8F0522F5BF}"/>
              </a:ext>
            </a:extLst>
          </p:cNvPr>
          <p:cNvSpPr>
            <a:spLocks noGrp="1"/>
          </p:cNvSpPr>
          <p:nvPr>
            <p:ph idx="1"/>
          </p:nvPr>
        </p:nvSpPr>
        <p:spPr>
          <a:xfrm>
            <a:off x="754154" y="1503943"/>
            <a:ext cx="7780246" cy="4965119"/>
          </a:xfrm>
        </p:spPr>
        <p:txBody>
          <a:bodyPr/>
          <a:lstStyle/>
          <a:p>
            <a:pPr marL="30163" indent="0" defTabSz="457200" eaLnBrk="1" hangingPunct="1">
              <a:spcBef>
                <a:spcPct val="0"/>
              </a:spcBef>
              <a:spcAft>
                <a:spcPts val="1700"/>
              </a:spcAft>
              <a:buClr>
                <a:prstClr val="black"/>
              </a:buClr>
              <a:buNone/>
            </a:pPr>
            <a:r>
              <a:rPr lang="en-US" altLang="en-US" sz="2400" b="1" kern="1200" dirty="0">
                <a:solidFill>
                  <a:srgbClr val="3366FF"/>
                </a:solidFill>
                <a:latin typeface="Arial" charset="0"/>
                <a:cs typeface="+mn-cs"/>
              </a:rPr>
              <a:t>Fats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used to build </a:t>
            </a:r>
            <a:r>
              <a:rPr lang="en-US" altLang="en-US" sz="2400" b="1" kern="1200" dirty="0">
                <a:solidFill>
                  <a:srgbClr val="3366FF"/>
                </a:solidFill>
                <a:latin typeface="Arial" charset="0"/>
                <a:cs typeface="+mn-cs"/>
              </a:rPr>
              <a:t>cell membranes</a:t>
            </a:r>
            <a:r>
              <a:rPr lang="en-US" altLang="en-US" sz="2400" b="1" kern="1200" dirty="0">
                <a:solidFill>
                  <a:prstClr val="black"/>
                </a:solidFill>
                <a:latin typeface="Arial" charset="0"/>
                <a:cs typeface="+mn-cs"/>
              </a:rPr>
              <a:t>, </a:t>
            </a:r>
            <a:r>
              <a:rPr lang="en-US" altLang="en-US" sz="2400" b="1" kern="1200" dirty="0">
                <a:solidFill>
                  <a:srgbClr val="3366FF"/>
                </a:solidFill>
                <a:latin typeface="Arial" charset="0"/>
                <a:cs typeface="+mn-cs"/>
              </a:rPr>
              <a:t>insulate</a:t>
            </a:r>
            <a:r>
              <a:rPr lang="en-US" altLang="en-US" sz="2400" b="1" kern="1200" dirty="0">
                <a:solidFill>
                  <a:prstClr val="black"/>
                </a:solidFill>
                <a:latin typeface="Arial" charset="0"/>
                <a:cs typeface="+mn-cs"/>
              </a:rPr>
              <a:t> the body, and </a:t>
            </a:r>
            <a:r>
              <a:rPr lang="en-US" altLang="en-US" sz="2400" b="1" kern="1200" dirty="0">
                <a:solidFill>
                  <a:srgbClr val="3366FF"/>
                </a:solidFill>
                <a:latin typeface="Arial" charset="0"/>
                <a:cs typeface="+mn-cs"/>
              </a:rPr>
              <a:t>store energy </a:t>
            </a:r>
            <a:r>
              <a:rPr lang="en-US" altLang="en-US" sz="2400" b="1" kern="1200" dirty="0">
                <a:solidFill>
                  <a:prstClr val="black"/>
                </a:solidFill>
                <a:latin typeface="Arial" charset="0"/>
                <a:cs typeface="+mn-cs"/>
              </a:rPr>
              <a:t>for later use.</a:t>
            </a:r>
          </a:p>
          <a:p>
            <a:pPr marL="20638" indent="0" defTabSz="457200" eaLnBrk="1" hangingPunct="1">
              <a:spcBef>
                <a:spcPct val="0"/>
              </a:spcBef>
              <a:spcAft>
                <a:spcPts val="1650"/>
              </a:spcAft>
              <a:buClr>
                <a:prstClr val="black"/>
              </a:buClr>
              <a:buNone/>
            </a:pPr>
            <a:r>
              <a:rPr lang="en-US" altLang="en-US" sz="2400" b="1" dirty="0"/>
              <a:t>It is recommended that </a:t>
            </a:r>
            <a:r>
              <a:rPr lang="en-US" altLang="en-US" sz="2400" b="1" dirty="0">
                <a:solidFill>
                  <a:srgbClr val="3366FF"/>
                </a:solidFill>
              </a:rPr>
              <a:t>no more than 20 to 35% </a:t>
            </a:r>
            <a:r>
              <a:rPr lang="en-US" altLang="en-US" sz="2400" b="1" dirty="0"/>
              <a:t>of a person’</a:t>
            </a:r>
            <a:r>
              <a:rPr lang="en-US" altLang="ja-JP" sz="2400" b="1" dirty="0"/>
              <a:t>s caloric intake should come from lipids.</a:t>
            </a:r>
            <a:endParaRPr lang="en-US" altLang="en-US" sz="2400" b="1" dirty="0"/>
          </a:p>
          <a:p>
            <a:pPr marL="0" indent="0" defTabSz="457200" eaLnBrk="1" hangingPunct="1">
              <a:spcBef>
                <a:spcPct val="0"/>
              </a:spcBef>
              <a:spcAft>
                <a:spcPts val="1600"/>
              </a:spcAft>
              <a:buClr>
                <a:prstClr val="black"/>
              </a:buClr>
              <a:buNone/>
            </a:pPr>
            <a:r>
              <a:rPr lang="en-US" altLang="en-US" sz="2400" b="1" dirty="0"/>
              <a:t>A high intake of </a:t>
            </a:r>
            <a:r>
              <a:rPr lang="en-US" altLang="en-US" sz="2400" b="1" dirty="0">
                <a:solidFill>
                  <a:srgbClr val="3366FF"/>
                </a:solidFill>
              </a:rPr>
              <a:t>saturated </a:t>
            </a:r>
            <a:r>
              <a:rPr lang="en-US" altLang="en-US" sz="2400" b="1" dirty="0" err="1">
                <a:solidFill>
                  <a:srgbClr val="3366FF"/>
                </a:solidFill>
              </a:rPr>
              <a:t>triacylglycerols</a:t>
            </a:r>
            <a:r>
              <a:rPr lang="en-US" altLang="en-US" sz="2400" b="1" dirty="0">
                <a:solidFill>
                  <a:srgbClr val="3366FF"/>
                </a:solidFill>
              </a:rPr>
              <a:t> </a:t>
            </a:r>
            <a:r>
              <a:rPr lang="en-US" altLang="en-US" sz="2400" b="1" dirty="0"/>
              <a:t>is linked to </a:t>
            </a:r>
            <a:r>
              <a:rPr lang="en-US" altLang="en-US" sz="2400" b="1" dirty="0">
                <a:solidFill>
                  <a:srgbClr val="3366FF"/>
                </a:solidFill>
              </a:rPr>
              <a:t>heart disease</a:t>
            </a:r>
            <a:r>
              <a:rPr lang="en-US" altLang="en-US" sz="2400" b="1" dirty="0"/>
              <a:t>.</a:t>
            </a:r>
          </a:p>
          <a:p>
            <a:pPr marL="20638" indent="0" defTabSz="457200" eaLnBrk="1" hangingPunct="1">
              <a:spcBef>
                <a:spcPct val="0"/>
              </a:spcBef>
              <a:spcAft>
                <a:spcPts val="1700"/>
              </a:spcAft>
              <a:buClr>
                <a:prstClr val="black"/>
              </a:buClr>
              <a:buNone/>
            </a:pPr>
            <a:r>
              <a:rPr lang="en-US" altLang="en-US" sz="2400" b="1" dirty="0"/>
              <a:t>Saturated fats stimulate </a:t>
            </a:r>
            <a:r>
              <a:rPr lang="en-US" altLang="en-US" sz="2400" b="1" dirty="0">
                <a:solidFill>
                  <a:srgbClr val="3366FF"/>
                </a:solidFill>
              </a:rPr>
              <a:t>cholesterol</a:t>
            </a:r>
            <a:r>
              <a:rPr lang="en-US" altLang="en-US" sz="2400" b="1" dirty="0">
                <a:solidFill>
                  <a:srgbClr val="3333FF"/>
                </a:solidFill>
              </a:rPr>
              <a:t> </a:t>
            </a:r>
            <a:r>
              <a:rPr lang="en-US" altLang="en-US" sz="2400" b="1" dirty="0"/>
              <a:t>synthesis, which can lead to </a:t>
            </a:r>
            <a:r>
              <a:rPr lang="en-US" altLang="en-US" sz="2400" b="1" dirty="0">
                <a:solidFill>
                  <a:srgbClr val="3366FF"/>
                </a:solidFill>
              </a:rPr>
              <a:t>cholesterol plaques </a:t>
            </a:r>
            <a:r>
              <a:rPr lang="en-US" altLang="en-US" sz="2400" b="1" dirty="0"/>
              <a:t>building up inside arteries.</a:t>
            </a:r>
          </a:p>
          <a:p>
            <a:pPr marL="20638" indent="0" defTabSz="457200" eaLnBrk="1" hangingPunct="1">
              <a:spcBef>
                <a:spcPct val="0"/>
              </a:spcBef>
              <a:buClr>
                <a:prstClr val="black"/>
              </a:buClr>
              <a:buNone/>
            </a:pPr>
            <a:r>
              <a:rPr lang="en-US" altLang="en-US" sz="2400" b="1" dirty="0"/>
              <a:t>The result is </a:t>
            </a:r>
            <a:r>
              <a:rPr lang="en-US" altLang="en-US" sz="2400" b="1" dirty="0">
                <a:solidFill>
                  <a:srgbClr val="3366FF"/>
                </a:solidFill>
              </a:rPr>
              <a:t>high blood pressure</a:t>
            </a:r>
            <a:r>
              <a:rPr lang="en-US" altLang="en-US" sz="2400" b="1" dirty="0"/>
              <a:t>, </a:t>
            </a:r>
            <a:r>
              <a:rPr lang="en-US" altLang="en-US" sz="2400" b="1" dirty="0">
                <a:solidFill>
                  <a:srgbClr val="3366FF"/>
                </a:solidFill>
              </a:rPr>
              <a:t>heart attack</a:t>
            </a:r>
            <a:r>
              <a:rPr lang="en-US" altLang="en-US" sz="2400" b="1" dirty="0"/>
              <a:t>, and even </a:t>
            </a:r>
            <a:r>
              <a:rPr lang="en-US" altLang="en-US" sz="2400" b="1" dirty="0">
                <a:solidFill>
                  <a:srgbClr val="3366FF"/>
                </a:solidFill>
              </a:rPr>
              <a:t>stroke</a:t>
            </a:r>
            <a:r>
              <a:rPr lang="en-US" altLang="en-US" sz="2400" b="1" dirty="0"/>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65910" y="363835"/>
            <a:ext cx="8229600" cy="522856"/>
          </a:xfrm>
        </p:spPr>
        <p:txBody>
          <a:bodyPr/>
          <a:lstStyle/>
          <a:p>
            <a:pPr eaLnBrk="1" hangingPunct="1"/>
            <a:r>
              <a:rPr lang="en-US" altLang="en-US" sz="3200" b="1" dirty="0"/>
              <a:t>19.4	Triacylglycerols—Fats and Oils (11)</a:t>
            </a:r>
            <a:endParaRPr lang="en-US" altLang="en-US" dirty="0">
              <a:latin typeface="Calibri" pitchFamily="34" charset="0"/>
            </a:endParaRPr>
          </a:p>
        </p:txBody>
      </p:sp>
      <p:sp>
        <p:nvSpPr>
          <p:cNvPr id="4" name="Content Placeholder 2">
            <a:extLst>
              <a:ext uri="{FF2B5EF4-FFF2-40B4-BE49-F238E27FC236}">
                <a16:creationId xmlns:a16="http://schemas.microsoft.com/office/drawing/2014/main" id="{154B0826-55AB-42FD-A047-E9B80B5D8EE3}"/>
              </a:ext>
            </a:extLst>
          </p:cNvPr>
          <p:cNvSpPr>
            <a:spLocks noGrp="1"/>
          </p:cNvSpPr>
          <p:nvPr>
            <p:ph idx="1"/>
          </p:nvPr>
        </p:nvSpPr>
        <p:spPr>
          <a:xfrm>
            <a:off x="1648690" y="817420"/>
            <a:ext cx="6019800" cy="457200"/>
          </a:xfrm>
        </p:spPr>
        <p:txBody>
          <a:bodyPr/>
          <a:lstStyle/>
          <a:p>
            <a:pPr marL="514350" lvl="0" indent="-514350">
              <a:buFont typeface="+mj-lt"/>
              <a:buAutoNum type="alphaUcPeriod" startAt="2"/>
            </a:pPr>
            <a:r>
              <a:rPr lang="en-US" altLang="en-US" sz="2800" b="1" dirty="0">
                <a:latin typeface="+mj-lt"/>
              </a:rPr>
              <a:t>Focus on Health and Medicine</a:t>
            </a:r>
            <a:endParaRPr lang="en-US" sz="2800" dirty="0">
              <a:latin typeface="+mj-lt"/>
            </a:endParaRPr>
          </a:p>
        </p:txBody>
      </p:sp>
      <p:pic>
        <p:nvPicPr>
          <p:cNvPr id="25604" name="Picture 6" descr="This figure illustrates some foods high in saturated and unsaturated triacylglycerols. Food items like fatty red meat, cheese, butter, fried foods and ice cream contain saturated triacylglycerols; they are solid at room temperature and increases blood cholesterol level. Food items like plant oils, nuts, soybeans and fish contain unsaturated triacylglycerols; they are liquid at room temperature and decreases blood cholesterol level. "/>
          <p:cNvPicPr>
            <a:picLocks noChangeAspect="1" noChangeArrowheads="1"/>
          </p:cNvPicPr>
          <p:nvPr/>
        </p:nvPicPr>
        <p:blipFill>
          <a:blip r:embed="rId3">
            <a:extLst>
              <a:ext uri="{28A0092B-C50C-407E-A947-70E740481C1C}">
                <a14:useLocalDpi xmlns:a14="http://schemas.microsoft.com/office/drawing/2010/main" val="0"/>
              </a:ext>
            </a:extLst>
          </a:blip>
          <a:srcRect b="34744"/>
          <a:stretch>
            <a:fillRect/>
          </a:stretch>
        </p:blipFill>
        <p:spPr bwMode="auto">
          <a:xfrm>
            <a:off x="1047750" y="1425575"/>
            <a:ext cx="6341639"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EB43C78-37FF-4AF0-AD07-728BE12CCDE0}"/>
              </a:ext>
            </a:extLst>
          </p:cNvPr>
          <p:cNvSpPr>
            <a:spLocks noGrp="1"/>
          </p:cNvSpPr>
          <p:nvPr>
            <p:ph idx="1"/>
          </p:nvPr>
        </p:nvSpPr>
        <p:spPr>
          <a:xfrm>
            <a:off x="2819400" y="6400800"/>
            <a:ext cx="3352800" cy="213446"/>
          </a:xfrm>
        </p:spPr>
        <p:txBody>
          <a:bodyPr/>
          <a:lstStyle/>
          <a:p>
            <a:pPr marL="0" indent="0" algn="ctr">
              <a:buNone/>
            </a:pPr>
            <a:r>
              <a:rPr lang="en-US" sz="900" dirty="0"/>
              <a:t>© The McGraw-Hill Companies, Inc./Jill </a:t>
            </a:r>
            <a:r>
              <a:rPr lang="en-US" sz="900" dirty="0" err="1"/>
              <a:t>Braaten</a:t>
            </a:r>
            <a:r>
              <a:rPr lang="en-US" sz="900" dirty="0"/>
              <a:t>, photographer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72835" y="408710"/>
            <a:ext cx="8229600" cy="437427"/>
          </a:xfrm>
        </p:spPr>
        <p:txBody>
          <a:bodyPr/>
          <a:lstStyle/>
          <a:p>
            <a:pPr eaLnBrk="1" hangingPunct="1"/>
            <a:r>
              <a:rPr lang="en-US" altLang="en-US" sz="3200" b="1" dirty="0"/>
              <a:t>19.4	Triacylglycerols—Fats and Oils (12)</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7DC4559A-168F-45E2-89DF-5B69B3BD86A0}"/>
              </a:ext>
            </a:extLst>
          </p:cNvPr>
          <p:cNvSpPr>
            <a:spLocks noGrp="1"/>
          </p:cNvSpPr>
          <p:nvPr>
            <p:ph sz="quarter" idx="10"/>
          </p:nvPr>
        </p:nvSpPr>
        <p:spPr>
          <a:xfrm>
            <a:off x="1690255" y="818427"/>
            <a:ext cx="6858000" cy="447675"/>
          </a:xfrm>
        </p:spPr>
        <p:txBody>
          <a:bodyPr/>
          <a:lstStyle/>
          <a:p>
            <a:pPr marL="514350" lvl="0" indent="-514350">
              <a:buFont typeface="+mj-lt"/>
              <a:buAutoNum type="alphaUcPeriod" startAt="2"/>
            </a:pPr>
            <a:r>
              <a:rPr lang="en-US" altLang="en-US" sz="2800" b="1" dirty="0">
                <a:latin typeface="+mj-lt"/>
              </a:rPr>
              <a:t>Focus on Health and Medicine</a:t>
            </a:r>
          </a:p>
        </p:txBody>
      </p:sp>
      <p:pic>
        <p:nvPicPr>
          <p:cNvPr id="26628" name="Picture 6" descr="This figure illustrates some foods high in  trans triacylglycerols. Food items like margarine, processed foods, fried foods and some baked goods cotain one or more trans double bond, semi-solid at room temperature and increases blood cholesterol level. "/>
          <p:cNvPicPr>
            <a:picLocks noChangeAspect="1" noChangeArrowheads="1"/>
          </p:cNvPicPr>
          <p:nvPr/>
        </p:nvPicPr>
        <p:blipFill rotWithShape="1">
          <a:blip r:embed="rId3">
            <a:extLst>
              <a:ext uri="{28A0092B-C50C-407E-A947-70E740481C1C}">
                <a14:useLocalDpi xmlns:a14="http://schemas.microsoft.com/office/drawing/2010/main" val="0"/>
              </a:ext>
            </a:extLst>
          </a:blip>
          <a:srcRect t="64680" b="2157"/>
          <a:stretch/>
        </p:blipFill>
        <p:spPr bwMode="auto">
          <a:xfrm>
            <a:off x="762000" y="2286000"/>
            <a:ext cx="7632700" cy="290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EB43C78-37FF-4AF0-AD07-728BE12CCDE0}"/>
              </a:ext>
            </a:extLst>
          </p:cNvPr>
          <p:cNvSpPr>
            <a:spLocks noGrp="1"/>
          </p:cNvSpPr>
          <p:nvPr>
            <p:ph idx="1"/>
          </p:nvPr>
        </p:nvSpPr>
        <p:spPr>
          <a:xfrm>
            <a:off x="2933696" y="5188093"/>
            <a:ext cx="3352800" cy="213446"/>
          </a:xfrm>
        </p:spPr>
        <p:txBody>
          <a:bodyPr/>
          <a:lstStyle/>
          <a:p>
            <a:pPr marL="0" indent="0" algn="ctr">
              <a:buNone/>
            </a:pPr>
            <a:r>
              <a:rPr lang="en-US" sz="900" dirty="0"/>
              <a:t>© The McGraw-Hill Companies, Inc./Jill </a:t>
            </a:r>
            <a:r>
              <a:rPr lang="en-US" sz="900" dirty="0" err="1"/>
              <a:t>Braaten</a:t>
            </a:r>
            <a:r>
              <a:rPr lang="en-US" sz="900" dirty="0"/>
              <a:t>, photographer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872835" y="332510"/>
            <a:ext cx="8229600" cy="609600"/>
          </a:xfrm>
        </p:spPr>
        <p:txBody>
          <a:bodyPr/>
          <a:lstStyle/>
          <a:p>
            <a:pPr eaLnBrk="1" hangingPunct="1"/>
            <a:r>
              <a:rPr lang="en-US" altLang="en-US" sz="3200" b="1" dirty="0"/>
              <a:t>19.4	Triacylglycerols—Fats and Oils (13)</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DEA92522-2D0C-486F-9173-ECD3FF73AECE}"/>
              </a:ext>
            </a:extLst>
          </p:cNvPr>
          <p:cNvSpPr>
            <a:spLocks noGrp="1"/>
          </p:cNvSpPr>
          <p:nvPr>
            <p:ph sz="quarter" idx="10"/>
          </p:nvPr>
        </p:nvSpPr>
        <p:spPr>
          <a:xfrm>
            <a:off x="1690255" y="817416"/>
            <a:ext cx="6324600" cy="513049"/>
          </a:xfrm>
        </p:spPr>
        <p:txBody>
          <a:bodyPr/>
          <a:lstStyle/>
          <a:p>
            <a:pPr marL="514350" lvl="0" indent="-514350">
              <a:buFont typeface="+mj-lt"/>
              <a:buAutoNum type="alphaUcPeriod" startAt="2"/>
            </a:pPr>
            <a:r>
              <a:rPr lang="en-US" altLang="en-US" sz="2800" b="1" dirty="0">
                <a:latin typeface="+mj-lt"/>
              </a:rPr>
              <a:t>Focus on Health and Medicine</a:t>
            </a:r>
            <a:endParaRPr lang="en-US" sz="2800" dirty="0">
              <a:latin typeface="+mj-lt"/>
            </a:endParaRPr>
          </a:p>
        </p:txBody>
      </p:sp>
      <p:sp>
        <p:nvSpPr>
          <p:cNvPr id="2" name="Content Placeholder 1">
            <a:extLst>
              <a:ext uri="{FF2B5EF4-FFF2-40B4-BE49-F238E27FC236}">
                <a16:creationId xmlns:a16="http://schemas.microsoft.com/office/drawing/2014/main" id="{B12DDB6D-458F-4AEC-83F7-431D672466DA}"/>
              </a:ext>
            </a:extLst>
          </p:cNvPr>
          <p:cNvSpPr>
            <a:spLocks noGrp="1"/>
          </p:cNvSpPr>
          <p:nvPr>
            <p:ph idx="1"/>
          </p:nvPr>
        </p:nvSpPr>
        <p:spPr>
          <a:xfrm>
            <a:off x="775648" y="1504664"/>
            <a:ext cx="7758752" cy="4800886"/>
          </a:xfrm>
        </p:spPr>
        <p:txBody>
          <a:bodyPr/>
          <a:lstStyle/>
          <a:p>
            <a:pPr marL="0" indent="0" defTabSz="457200" eaLnBrk="1" hangingPunct="1">
              <a:spcBef>
                <a:spcPct val="0"/>
              </a:spcBef>
              <a:spcAft>
                <a:spcPts val="2700"/>
              </a:spcAft>
              <a:buClr>
                <a:prstClr val="black"/>
              </a:buClr>
              <a:buNone/>
            </a:pPr>
            <a:r>
              <a:rPr lang="en-US" altLang="en-US" sz="2400" b="1" kern="1200" dirty="0">
                <a:solidFill>
                  <a:srgbClr val="3366FF"/>
                </a:solidFill>
                <a:latin typeface="Arial" charset="0"/>
                <a:cs typeface="+mn-cs"/>
              </a:rPr>
              <a:t>Unsaturated </a:t>
            </a:r>
            <a:r>
              <a:rPr lang="en-US" altLang="en-US" sz="2400" b="1" kern="1200" dirty="0" err="1">
                <a:solidFill>
                  <a:srgbClr val="3366FF"/>
                </a:solidFill>
                <a:latin typeface="Arial" charset="0"/>
                <a:cs typeface="+mn-cs"/>
              </a:rPr>
              <a:t>triacylglycerols</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lower the risk of heart disease by decreasing the level of cholesterol in the blood.</a:t>
            </a:r>
          </a:p>
          <a:p>
            <a:pPr marL="0" indent="0" defTabSz="457200" eaLnBrk="1" hangingPunct="1">
              <a:spcBef>
                <a:spcPct val="0"/>
              </a:spcBef>
              <a:spcAft>
                <a:spcPts val="2800"/>
              </a:spcAft>
              <a:buNone/>
            </a:pPr>
            <a:r>
              <a:rPr lang="en-US" altLang="en-US" sz="2400" b="1" kern="1200" dirty="0">
                <a:solidFill>
                  <a:prstClr val="black"/>
                </a:solidFill>
                <a:latin typeface="Arial" charset="0"/>
                <a:cs typeface="+mn-cs"/>
              </a:rPr>
              <a:t>Triacylglycerols formed from </a:t>
            </a:r>
            <a:r>
              <a:rPr lang="en-US" altLang="en-US" sz="2400" b="1" kern="1200" dirty="0">
                <a:solidFill>
                  <a:srgbClr val="3366FF"/>
                </a:solidFill>
                <a:latin typeface="Arial" charset="0"/>
                <a:cs typeface="+mn-cs"/>
              </a:rPr>
              <a:t>omega-3 fatty acids </a:t>
            </a:r>
            <a:r>
              <a:rPr lang="en-US" altLang="en-US" sz="2400" b="1" kern="1200" dirty="0">
                <a:solidFill>
                  <a:prstClr val="black"/>
                </a:solidFill>
                <a:latin typeface="Arial" charset="0"/>
                <a:cs typeface="+mn-cs"/>
              </a:rPr>
              <a:t>are very helpful in lowering the risk of heart attack.</a:t>
            </a:r>
          </a:p>
          <a:p>
            <a:pPr marL="0" indent="0" defTabSz="457200" eaLnBrk="1" hangingPunct="1">
              <a:spcBef>
                <a:spcPct val="0"/>
              </a:spcBef>
              <a:spcAft>
                <a:spcPts val="2800"/>
              </a:spcAft>
              <a:buNone/>
            </a:pPr>
            <a:r>
              <a:rPr lang="en-US" altLang="en-US" sz="2400" b="1" kern="1200" dirty="0">
                <a:solidFill>
                  <a:prstClr val="black"/>
                </a:solidFill>
                <a:latin typeface="Arial" charset="0"/>
                <a:cs typeface="+mn-cs"/>
              </a:rPr>
              <a:t>However, if the double bond of the unsaturated triacylglycerol is </a:t>
            </a:r>
            <a:r>
              <a:rPr lang="en-US" altLang="en-US" sz="2400" b="1" kern="1200" dirty="0">
                <a:solidFill>
                  <a:srgbClr val="3366FF"/>
                </a:solidFill>
                <a:latin typeface="Arial" charset="0"/>
                <a:cs typeface="+mn-cs"/>
              </a:rPr>
              <a:t>trans</a:t>
            </a:r>
            <a:r>
              <a:rPr lang="en-US" altLang="en-US" sz="2400" b="1" kern="1200" dirty="0">
                <a:solidFill>
                  <a:prstClr val="black"/>
                </a:solidFill>
                <a:latin typeface="Arial" charset="0"/>
                <a:cs typeface="+mn-cs"/>
              </a:rPr>
              <a:t>, the beneficial effect is lost.</a:t>
            </a:r>
          </a:p>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Trans fats</a:t>
            </a:r>
            <a:r>
              <a:rPr lang="en-US" altLang="en-US" sz="2400" b="1" kern="1200" dirty="0">
                <a:solidFill>
                  <a:prstClr val="black"/>
                </a:solidFill>
                <a:latin typeface="Arial" charset="0"/>
                <a:cs typeface="+mn-cs"/>
              </a:rPr>
              <a:t>, which are primarily </a:t>
            </a:r>
            <a:r>
              <a:rPr lang="en-US" altLang="en-US" sz="2400" b="1" kern="1200" dirty="0">
                <a:solidFill>
                  <a:srgbClr val="3366FF"/>
                </a:solidFill>
                <a:latin typeface="Arial" charset="0"/>
                <a:cs typeface="+mn-cs"/>
              </a:rPr>
              <a:t>synthesized</a:t>
            </a:r>
            <a:r>
              <a:rPr lang="en-US" altLang="en-US" sz="2400" b="1" kern="1200" dirty="0">
                <a:solidFill>
                  <a:prstClr val="black"/>
                </a:solidFill>
                <a:latin typeface="Arial" charset="0"/>
                <a:cs typeface="+mn-cs"/>
              </a:rPr>
              <a:t> instead of naturally occurring, act like saturated fats and </a:t>
            </a:r>
            <a:r>
              <a:rPr lang="en-US" altLang="en-US" sz="2400" b="1" kern="1200" dirty="0">
                <a:solidFill>
                  <a:srgbClr val="3366FF"/>
                </a:solidFill>
                <a:latin typeface="Arial" charset="0"/>
                <a:cs typeface="+mn-cs"/>
              </a:rPr>
              <a:t>increase the cholesterol levels </a:t>
            </a:r>
            <a:r>
              <a:rPr lang="en-US" altLang="en-US" sz="2400" b="1" kern="1200" dirty="0">
                <a:solidFill>
                  <a:prstClr val="black"/>
                </a:solidFill>
                <a:latin typeface="Arial" charset="0"/>
                <a:cs typeface="+mn-cs"/>
              </a:rPr>
              <a:t>in the blood.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26512"/>
            <a:ext cx="8229600" cy="698500"/>
          </a:xfrm>
        </p:spPr>
        <p:txBody>
          <a:bodyPr/>
          <a:lstStyle/>
          <a:p>
            <a:pPr eaLnBrk="1" hangingPunct="1"/>
            <a:r>
              <a:rPr lang="en-US" altLang="en-US" sz="3200" b="1" dirty="0"/>
              <a:t>19.5	Hydrolysis of </a:t>
            </a:r>
            <a:r>
              <a:rPr lang="en-US" altLang="en-US" sz="3200" b="1" dirty="0" err="1"/>
              <a:t>Triacylglycerols</a:t>
            </a:r>
            <a:r>
              <a:rPr lang="en-US" altLang="en-US" sz="3200" b="1" dirty="0"/>
              <a:t>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D886D0E7-6938-49F9-83A8-D28F3E47BCA3}"/>
              </a:ext>
            </a:extLst>
          </p:cNvPr>
          <p:cNvSpPr>
            <a:spLocks noGrp="1"/>
          </p:cNvSpPr>
          <p:nvPr>
            <p:ph idx="1"/>
          </p:nvPr>
        </p:nvSpPr>
        <p:spPr>
          <a:xfrm>
            <a:off x="838200" y="1148410"/>
            <a:ext cx="7696200" cy="792685"/>
          </a:xfrm>
        </p:spPr>
        <p:txBody>
          <a:bodyPr/>
          <a:lstStyle/>
          <a:p>
            <a:pPr marL="0" indent="0" defTabSz="457200" eaLnBrk="1" hangingPunct="1">
              <a:spcBef>
                <a:spcPct val="0"/>
              </a:spcBef>
              <a:buNone/>
            </a:pPr>
            <a:r>
              <a:rPr lang="en-US" altLang="en-US" sz="2400" b="1" kern="1200" dirty="0" err="1">
                <a:solidFill>
                  <a:prstClr val="black"/>
                </a:solidFill>
                <a:latin typeface="Arial" charset="0"/>
                <a:cs typeface="+mn-cs"/>
              </a:rPr>
              <a:t>Triacylglycerols</a:t>
            </a:r>
            <a:r>
              <a:rPr lang="en-US" altLang="en-US" sz="2400" b="1" kern="1200" dirty="0">
                <a:solidFill>
                  <a:prstClr val="black"/>
                </a:solidFill>
                <a:latin typeface="Arial" charset="0"/>
                <a:cs typeface="+mn-cs"/>
              </a:rPr>
              <a:t> are </a:t>
            </a:r>
            <a:r>
              <a:rPr lang="en-US" altLang="en-US" sz="2400" b="1" kern="1200" dirty="0">
                <a:solidFill>
                  <a:srgbClr val="3366FF"/>
                </a:solidFill>
                <a:latin typeface="Arial" charset="0"/>
                <a:cs typeface="+mn-cs"/>
              </a:rPr>
              <a:t>hydrolyzed</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with water in the presence of </a:t>
            </a:r>
            <a:r>
              <a:rPr lang="en-US" altLang="en-US" sz="2400" b="1" kern="1200" dirty="0">
                <a:solidFill>
                  <a:srgbClr val="3366FF"/>
                </a:solidFill>
                <a:latin typeface="Arial" charset="0"/>
                <a:cs typeface="+mn-cs"/>
              </a:rPr>
              <a:t>acid</a:t>
            </a:r>
            <a:r>
              <a:rPr lang="en-US" altLang="en-US" sz="2400" b="1" kern="1200" dirty="0">
                <a:solidFill>
                  <a:prstClr val="black"/>
                </a:solidFill>
                <a:latin typeface="Arial" charset="0"/>
                <a:cs typeface="+mn-cs"/>
              </a:rPr>
              <a:t>, </a:t>
            </a:r>
            <a:r>
              <a:rPr lang="en-US" altLang="en-US" sz="2400" b="1" kern="1200" dirty="0">
                <a:solidFill>
                  <a:srgbClr val="3366FF"/>
                </a:solidFill>
                <a:latin typeface="Arial" charset="0"/>
                <a:cs typeface="+mn-cs"/>
              </a:rPr>
              <a:t>base</a:t>
            </a:r>
            <a:r>
              <a:rPr lang="en-US" altLang="en-US" sz="2400" b="1" kern="1200" dirty="0">
                <a:solidFill>
                  <a:prstClr val="black"/>
                </a:solidFill>
                <a:latin typeface="Arial" charset="0"/>
                <a:cs typeface="+mn-cs"/>
              </a:rPr>
              <a:t>, or </a:t>
            </a:r>
            <a:r>
              <a:rPr lang="en-US" altLang="en-US" sz="2400" b="1" kern="1200" dirty="0">
                <a:solidFill>
                  <a:srgbClr val="3366FF"/>
                </a:solidFill>
                <a:latin typeface="Arial" charset="0"/>
                <a:cs typeface="+mn-cs"/>
              </a:rPr>
              <a:t>enzymes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(in the body).</a:t>
            </a:r>
          </a:p>
        </p:txBody>
      </p:sp>
      <p:pic>
        <p:nvPicPr>
          <p:cNvPr id="28677" name="Picture 1" descr="Hydrolysis of tristearin with aqueous sulfuric acid forms glycerol and three molecules of stearic acid. Hydrolysis cleaves the three single bonds between the carbonyl carbons and the oxygen atoms of the esters. Since tristearin contains three identical R groups on the carbonyl carbons, three molecules of a single fatty acid, stearic acid, are form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52675"/>
            <a:ext cx="73406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88493"/>
            <a:ext cx="8229600" cy="639762"/>
          </a:xfrm>
        </p:spPr>
        <p:txBody>
          <a:bodyPr/>
          <a:lstStyle/>
          <a:p>
            <a:pPr eaLnBrk="1" hangingPunct="1"/>
            <a:r>
              <a:rPr lang="en-US" altLang="en-US" sz="3200" b="1" dirty="0">
                <a:cs typeface="Arial" charset="0"/>
              </a:rPr>
              <a:t>19.5	Hydrolysis of </a:t>
            </a:r>
            <a:r>
              <a:rPr lang="en-US" altLang="en-US" sz="3200" b="1" dirty="0" err="1">
                <a:cs typeface="Arial" charset="0"/>
              </a:rPr>
              <a:t>Triacylglycerols</a:t>
            </a:r>
            <a:r>
              <a:rPr lang="en-US" altLang="en-US" sz="3200" b="1" dirty="0">
                <a:cs typeface="Arial" charset="0"/>
              </a:rPr>
              <a:t> (2)</a:t>
            </a:r>
            <a:endParaRPr lang="en-US" altLang="en-US" b="1" dirty="0">
              <a:cs typeface="Arial" charset="0"/>
            </a:endParaRPr>
          </a:p>
        </p:txBody>
      </p:sp>
      <p:sp>
        <p:nvSpPr>
          <p:cNvPr id="4" name="Content Placeholder 13">
            <a:extLst>
              <a:ext uri="{FF2B5EF4-FFF2-40B4-BE49-F238E27FC236}">
                <a16:creationId xmlns:a16="http://schemas.microsoft.com/office/drawing/2014/main" id="{73C461AD-01F2-43A3-ACD1-378D748F691E}"/>
              </a:ext>
            </a:extLst>
          </p:cNvPr>
          <p:cNvSpPr>
            <a:spLocks noGrp="1"/>
          </p:cNvSpPr>
          <p:nvPr>
            <p:ph sz="quarter" idx="10"/>
          </p:nvPr>
        </p:nvSpPr>
        <p:spPr>
          <a:xfrm>
            <a:off x="1948211" y="831270"/>
            <a:ext cx="6087979" cy="447675"/>
          </a:xfrm>
        </p:spPr>
        <p:txBody>
          <a:bodyPr/>
          <a:lstStyle/>
          <a:p>
            <a:pPr marL="514350" lvl="0" indent="-514350">
              <a:buFont typeface="+mj-lt"/>
              <a:buAutoNum type="alphaUcPeriod"/>
            </a:pPr>
            <a:r>
              <a:rPr lang="en-US" altLang="en-US" sz="2800" b="1" dirty="0">
                <a:latin typeface="+mj-lt"/>
                <a:cs typeface="Arial" charset="0"/>
              </a:rPr>
              <a:t>Focus on the Human Body</a:t>
            </a:r>
            <a:endParaRPr lang="en-US" sz="2800" dirty="0">
              <a:latin typeface="+mj-lt"/>
            </a:endParaRPr>
          </a:p>
        </p:txBody>
      </p:sp>
      <p:sp>
        <p:nvSpPr>
          <p:cNvPr id="2" name="Content Placeholder 1">
            <a:extLst>
              <a:ext uri="{FF2B5EF4-FFF2-40B4-BE49-F238E27FC236}">
                <a16:creationId xmlns:a16="http://schemas.microsoft.com/office/drawing/2014/main" id="{5F5E7F99-5F9D-4106-86AC-F2F542BA5978}"/>
              </a:ext>
            </a:extLst>
          </p:cNvPr>
          <p:cNvSpPr>
            <a:spLocks noGrp="1"/>
          </p:cNvSpPr>
          <p:nvPr>
            <p:ph idx="1"/>
          </p:nvPr>
        </p:nvSpPr>
        <p:spPr>
          <a:xfrm>
            <a:off x="778042" y="1503947"/>
            <a:ext cx="7756358" cy="4431715"/>
          </a:xfrm>
        </p:spPr>
        <p:txBody>
          <a:bodyPr/>
          <a:lstStyle/>
          <a:p>
            <a:pPr marL="0" indent="0" defTabSz="457200" eaLnBrk="1" hangingPunct="1">
              <a:spcBef>
                <a:spcPct val="0"/>
              </a:spcBef>
              <a:spcAft>
                <a:spcPts val="1800"/>
              </a:spcAft>
              <a:buNone/>
            </a:pPr>
            <a:r>
              <a:rPr lang="en-US" altLang="en-US" sz="2400" b="1" kern="1200" dirty="0">
                <a:solidFill>
                  <a:prstClr val="black"/>
                </a:solidFill>
                <a:latin typeface="Arial" panose="020B0604020202020204" pitchFamily="34" charset="0"/>
                <a:cs typeface="Arial" panose="020B0604020202020204" pitchFamily="34" charset="0"/>
              </a:rPr>
              <a:t>Humans </a:t>
            </a:r>
            <a:r>
              <a:rPr lang="en-US" altLang="en-US" sz="2400" b="1" kern="1200" dirty="0">
                <a:solidFill>
                  <a:srgbClr val="3366FF"/>
                </a:solidFill>
                <a:latin typeface="Arial" panose="020B0604020202020204" pitchFamily="34" charset="0"/>
                <a:cs typeface="Arial" panose="020B0604020202020204" pitchFamily="34" charset="0"/>
              </a:rPr>
              <a:t>store energy </a:t>
            </a:r>
            <a:r>
              <a:rPr lang="en-US" altLang="en-US" sz="2400" b="1" kern="1200" dirty="0">
                <a:solidFill>
                  <a:prstClr val="black"/>
                </a:solidFill>
                <a:latin typeface="Arial" panose="020B0604020202020204" pitchFamily="34" charset="0"/>
                <a:cs typeface="Arial" panose="020B0604020202020204" pitchFamily="34" charset="0"/>
              </a:rPr>
              <a:t>as </a:t>
            </a:r>
            <a:r>
              <a:rPr lang="en-US" altLang="en-US" sz="2400" b="1" kern="1200" dirty="0" err="1">
                <a:solidFill>
                  <a:prstClr val="black"/>
                </a:solidFill>
                <a:latin typeface="Arial" panose="020B0604020202020204" pitchFamily="34" charset="0"/>
                <a:cs typeface="Arial" panose="020B0604020202020204" pitchFamily="34" charset="0"/>
              </a:rPr>
              <a:t>triacylglycerols</a:t>
            </a:r>
            <a:r>
              <a:rPr lang="en-US" altLang="en-US" sz="2400" b="1" kern="1200" dirty="0">
                <a:solidFill>
                  <a:prstClr val="black"/>
                </a:solidFill>
                <a:latin typeface="Arial" panose="020B0604020202020204" pitchFamily="34" charset="0"/>
                <a:cs typeface="Arial" panose="020B0604020202020204" pitchFamily="34" charset="0"/>
              </a:rPr>
              <a:t> in </a:t>
            </a:r>
            <a:r>
              <a:rPr lang="en-US" altLang="en-US" sz="2400" b="1" kern="1200" dirty="0">
                <a:solidFill>
                  <a:srgbClr val="3366FF"/>
                </a:solidFill>
                <a:latin typeface="Arial" panose="020B0604020202020204" pitchFamily="34" charset="0"/>
                <a:cs typeface="Arial" panose="020B0604020202020204" pitchFamily="34" charset="0"/>
              </a:rPr>
              <a:t>adipose cells </a:t>
            </a:r>
            <a:r>
              <a:rPr lang="en-US" altLang="en-US" sz="2400" b="1" kern="1200" dirty="0">
                <a:solidFill>
                  <a:prstClr val="black"/>
                </a:solidFill>
                <a:latin typeface="Arial" panose="020B0604020202020204" pitchFamily="34" charset="0"/>
                <a:cs typeface="Arial" panose="020B0604020202020204" pitchFamily="34" charset="0"/>
              </a:rPr>
              <a:t>below the surface of the skin, in the breast area, and surrounding internal organs.</a:t>
            </a:r>
          </a:p>
          <a:p>
            <a:pPr marL="0" indent="0" defTabSz="457200" eaLnBrk="1" hangingPunct="1">
              <a:spcBef>
                <a:spcPct val="0"/>
              </a:spcBef>
              <a:spcAft>
                <a:spcPts val="1700"/>
              </a:spcAft>
              <a:buNone/>
            </a:pPr>
            <a:r>
              <a:rPr lang="en-US" altLang="en-US" sz="2400" b="1" dirty="0">
                <a:latin typeface="Arial" panose="020B0604020202020204" pitchFamily="34" charset="0"/>
                <a:cs typeface="Arial" panose="020B0604020202020204" pitchFamily="34" charset="0"/>
              </a:rPr>
              <a:t>The number of </a:t>
            </a:r>
            <a:r>
              <a:rPr lang="en-US" altLang="en-US" sz="2400" b="1" dirty="0">
                <a:solidFill>
                  <a:srgbClr val="3366FF"/>
                </a:solidFill>
                <a:latin typeface="Arial" panose="020B0604020202020204" pitchFamily="34" charset="0"/>
                <a:cs typeface="Arial" panose="020B0604020202020204" pitchFamily="34" charset="0"/>
              </a:rPr>
              <a:t>adipose cells is constant</a:t>
            </a:r>
            <a:r>
              <a:rPr lang="en-US" altLang="en-US" sz="2400" b="1" dirty="0">
                <a:latin typeface="Arial" panose="020B0604020202020204" pitchFamily="34" charset="0"/>
                <a:cs typeface="Arial" panose="020B0604020202020204" pitchFamily="34" charset="0"/>
              </a:rPr>
              <a:t>; weight gained or lost causes them to </a:t>
            </a:r>
            <a:r>
              <a:rPr lang="en-US" altLang="en-US" sz="2400" b="1" dirty="0">
                <a:solidFill>
                  <a:srgbClr val="3366FF"/>
                </a:solidFill>
                <a:latin typeface="Arial" panose="020B0604020202020204" pitchFamily="34" charset="0"/>
                <a:cs typeface="Arial" panose="020B0604020202020204" pitchFamily="34" charset="0"/>
              </a:rPr>
              <a:t>swell or shrink</a:t>
            </a:r>
            <a:r>
              <a:rPr lang="en-US" altLang="en-US" sz="2400" b="1" dirty="0">
                <a:latin typeface="Arial" panose="020B0604020202020204" pitchFamily="34" charset="0"/>
                <a:cs typeface="Arial" panose="020B0604020202020204" pitchFamily="34" charset="0"/>
              </a:rPr>
              <a:t>, but not decrease or increase in number.</a:t>
            </a:r>
          </a:p>
          <a:p>
            <a:pPr marL="0" indent="0" defTabSz="457200" eaLnBrk="1" hangingPunct="1">
              <a:spcBef>
                <a:spcPct val="0"/>
              </a:spcBef>
              <a:spcAft>
                <a:spcPts val="1800"/>
              </a:spcAft>
              <a:buNone/>
            </a:pPr>
            <a:r>
              <a:rPr lang="en-US" altLang="en-US" sz="2400" b="1" dirty="0">
                <a:latin typeface="Arial" panose="020B0604020202020204" pitchFamily="34" charset="0"/>
                <a:cs typeface="Arial" panose="020B0604020202020204" pitchFamily="34" charset="0"/>
              </a:rPr>
              <a:t>To metabolize </a:t>
            </a:r>
            <a:r>
              <a:rPr lang="en-US" altLang="en-US" sz="2400" b="1" dirty="0" err="1">
                <a:latin typeface="Arial" panose="020B0604020202020204" pitchFamily="34" charset="0"/>
                <a:cs typeface="Arial" panose="020B0604020202020204" pitchFamily="34" charset="0"/>
              </a:rPr>
              <a:t>triacylglycerols</a:t>
            </a:r>
            <a:r>
              <a:rPr lang="en-US" altLang="en-US" sz="2400" b="1" dirty="0">
                <a:latin typeface="Arial" panose="020B0604020202020204" pitchFamily="34" charset="0"/>
                <a:cs typeface="Arial" panose="020B0604020202020204" pitchFamily="34" charset="0"/>
              </a:rPr>
              <a:t> for energy, the esters are hydrolyzed by </a:t>
            </a:r>
            <a:r>
              <a:rPr lang="en-US" altLang="en-US" sz="2400" b="1" dirty="0">
                <a:solidFill>
                  <a:srgbClr val="3366FF"/>
                </a:solidFill>
                <a:latin typeface="Arial" panose="020B0604020202020204" pitchFamily="34" charset="0"/>
                <a:cs typeface="Arial" panose="020B0604020202020204" pitchFamily="34" charset="0"/>
              </a:rPr>
              <a:t>enzymes called lipases</a:t>
            </a:r>
            <a:r>
              <a:rPr lang="en-US" altLang="en-US" sz="2400" b="1" dirty="0">
                <a:latin typeface="Arial" panose="020B0604020202020204" pitchFamily="34" charset="0"/>
                <a:cs typeface="Arial" panose="020B0604020202020204" pitchFamily="34" charset="0"/>
              </a:rPr>
              <a:t>.</a:t>
            </a:r>
          </a:p>
          <a:p>
            <a:pPr marL="0" indent="0" defTabSz="457200" eaLnBrk="1" hangingPunct="1">
              <a:spcBef>
                <a:spcPct val="0"/>
              </a:spcBef>
              <a:buClr>
                <a:schemeClr val="tx1"/>
              </a:buClr>
              <a:buNone/>
            </a:pPr>
            <a:r>
              <a:rPr lang="en-US" altLang="en-US" sz="2400" b="1" dirty="0">
                <a:solidFill>
                  <a:srgbClr val="3366FF"/>
                </a:solidFill>
                <a:latin typeface="Arial" panose="020B0604020202020204" pitchFamily="34" charset="0"/>
                <a:cs typeface="Arial" panose="020B0604020202020204" pitchFamily="34" charset="0"/>
              </a:rPr>
              <a:t>Complete metabolism </a:t>
            </a:r>
            <a:r>
              <a:rPr lang="en-US" altLang="en-US" sz="2400" b="1" dirty="0">
                <a:latin typeface="Arial" panose="020B0604020202020204" pitchFamily="34" charset="0"/>
                <a:cs typeface="Arial" panose="020B0604020202020204" pitchFamily="34" charset="0"/>
              </a:rPr>
              <a:t>of a triacylglycerol yields </a:t>
            </a:r>
            <a:r>
              <a:rPr lang="en-US" altLang="en-US" sz="2400" b="1" i="0" dirty="0">
                <a:latin typeface="Arial" panose="020B0604020202020204" pitchFamily="34" charset="0"/>
                <a:cs typeface="Arial" panose="020B0604020202020204" pitchFamily="34" charset="0"/>
              </a:rPr>
              <a:t>CO</a:t>
            </a:r>
            <a:r>
              <a:rPr lang="en-US" altLang="en-US" sz="2400" b="1" i="0" baseline="-25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a:t>
            </a:r>
            <a:r>
              <a:rPr lang="en-US" altLang="en-US" sz="2400" b="1" i="0" dirty="0">
                <a:latin typeface="Arial" panose="020B0604020202020204" pitchFamily="34" charset="0"/>
                <a:cs typeface="Arial" panose="020B0604020202020204" pitchFamily="34" charset="0"/>
              </a:rPr>
              <a:t>H</a:t>
            </a:r>
            <a:r>
              <a:rPr lang="en-US" altLang="en-US" sz="2400" b="1" i="0" baseline="-25000" dirty="0">
                <a:latin typeface="Arial" panose="020B0604020202020204" pitchFamily="34" charset="0"/>
                <a:cs typeface="Arial" panose="020B0604020202020204" pitchFamily="34" charset="0"/>
              </a:rPr>
              <a:t>2</a:t>
            </a:r>
            <a:r>
              <a:rPr lang="en-US" altLang="en-US" sz="2400" b="1" i="0" dirty="0">
                <a:latin typeface="Arial" panose="020B0604020202020204" pitchFamily="34" charset="0"/>
                <a:cs typeface="Arial" panose="020B0604020202020204" pitchFamily="34" charset="0"/>
              </a:rPr>
              <a:t>O</a:t>
            </a:r>
            <a:r>
              <a:rPr lang="en-US" altLang="en-US" sz="2400" b="1" dirty="0">
                <a:latin typeface="Arial" panose="020B0604020202020204" pitchFamily="34" charset="0"/>
                <a:cs typeface="Arial" panose="020B0604020202020204" pitchFamily="34" charset="0"/>
              </a:rPr>
              <a:t>, and a </a:t>
            </a:r>
            <a:r>
              <a:rPr lang="en-US" altLang="en-US" sz="2400" b="1" dirty="0">
                <a:solidFill>
                  <a:srgbClr val="3366FF"/>
                </a:solidFill>
                <a:latin typeface="Arial" panose="020B0604020202020204" pitchFamily="34" charset="0"/>
                <a:cs typeface="Arial" panose="020B0604020202020204" pitchFamily="34" charset="0"/>
              </a:rPr>
              <a:t>great deal of energy</a:t>
            </a:r>
            <a:r>
              <a:rPr lang="en-US" altLang="en-US" sz="2400" b="1" dirty="0">
                <a:latin typeface="Arial" panose="020B0604020202020204" pitchFamily="34" charset="0"/>
                <a:cs typeface="Arial" panose="020B0604020202020204"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46928"/>
            <a:ext cx="8229600" cy="715962"/>
          </a:xfrm>
        </p:spPr>
        <p:txBody>
          <a:bodyPr/>
          <a:lstStyle/>
          <a:p>
            <a:pPr eaLnBrk="1" hangingPunct="1"/>
            <a:r>
              <a:rPr lang="en-US" altLang="en-US" sz="3200" b="1" dirty="0">
                <a:cs typeface="Arial" charset="0"/>
              </a:rPr>
              <a:t>19.5	Hydrolysis of </a:t>
            </a:r>
            <a:r>
              <a:rPr lang="en-US" altLang="en-US" sz="3200" b="1" dirty="0" err="1">
                <a:cs typeface="Arial" charset="0"/>
              </a:rPr>
              <a:t>Triacylglycerols</a:t>
            </a:r>
            <a:r>
              <a:rPr lang="en-US" altLang="en-US" sz="3200" b="1" dirty="0">
                <a:cs typeface="Arial" charset="0"/>
              </a:rPr>
              <a:t> (3)</a:t>
            </a:r>
            <a:endParaRPr lang="en-US" altLang="en-US" b="1" dirty="0">
              <a:cs typeface="Arial" charset="0"/>
            </a:endParaRPr>
          </a:p>
        </p:txBody>
      </p:sp>
      <p:sp>
        <p:nvSpPr>
          <p:cNvPr id="5" name="Content Placeholder 13">
            <a:extLst>
              <a:ext uri="{FF2B5EF4-FFF2-40B4-BE49-F238E27FC236}">
                <a16:creationId xmlns:a16="http://schemas.microsoft.com/office/drawing/2014/main" id="{932497AA-2028-48EB-AA94-FBE6DD953196}"/>
              </a:ext>
            </a:extLst>
          </p:cNvPr>
          <p:cNvSpPr>
            <a:spLocks noGrp="1"/>
          </p:cNvSpPr>
          <p:nvPr>
            <p:ph sz="quarter" idx="10"/>
          </p:nvPr>
        </p:nvSpPr>
        <p:spPr>
          <a:xfrm>
            <a:off x="1955802" y="846138"/>
            <a:ext cx="6172200" cy="447675"/>
          </a:xfrm>
        </p:spPr>
        <p:txBody>
          <a:bodyPr/>
          <a:lstStyle/>
          <a:p>
            <a:pPr marL="514350" lvl="0" indent="-514350">
              <a:buFont typeface="+mj-lt"/>
              <a:buAutoNum type="alphaUcPeriod"/>
            </a:pPr>
            <a:r>
              <a:rPr lang="en-US" altLang="en-US" sz="2800" b="1" dirty="0">
                <a:latin typeface="+mj-lt"/>
                <a:cs typeface="Arial" charset="0"/>
              </a:rPr>
              <a:t>Focus on the Human Body</a:t>
            </a:r>
            <a:endParaRPr lang="en-US" sz="2800" dirty="0">
              <a:latin typeface="+mj-lt"/>
            </a:endParaRPr>
          </a:p>
        </p:txBody>
      </p:sp>
      <p:pic>
        <p:nvPicPr>
          <p:cNvPr id="7" name="Picture 6" descr="A sketch of human bond to illustrate the storage and metabolism of triacylglycerols which are stored in adipose cells below the skin and concentrated in some regions of the body. This stored fat provides two to three months of the body’s energy needs.">
            <a:extLst>
              <a:ext uri="{FF2B5EF4-FFF2-40B4-BE49-F238E27FC236}">
                <a16:creationId xmlns:a16="http://schemas.microsoft.com/office/drawing/2014/main" id="{B21A8BAD-28BF-44A7-8B02-F277015C9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02"/>
          <a:stretch/>
        </p:blipFill>
        <p:spPr bwMode="auto">
          <a:xfrm>
            <a:off x="755650" y="1685925"/>
            <a:ext cx="762635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C757DD2-D1E4-49E1-BB92-F4BF141F74AD}"/>
              </a:ext>
            </a:extLst>
          </p:cNvPr>
          <p:cNvSpPr>
            <a:spLocks noGrp="1"/>
          </p:cNvSpPr>
          <p:nvPr>
            <p:ph idx="1"/>
          </p:nvPr>
        </p:nvSpPr>
        <p:spPr>
          <a:xfrm>
            <a:off x="2246312" y="5842000"/>
            <a:ext cx="4568825" cy="381000"/>
          </a:xfrm>
        </p:spPr>
        <p:txBody>
          <a:bodyPr/>
          <a:lstStyle/>
          <a:p>
            <a:pPr marL="0" indent="0" algn="ctr">
              <a:buNone/>
            </a:pPr>
            <a:r>
              <a:rPr lang="en-US" sz="950" dirty="0"/>
              <a:t>© The McGraw-Hill Companies, Inc./Dennis </a:t>
            </a:r>
            <a:r>
              <a:rPr lang="en-US" sz="950" dirty="0" err="1"/>
              <a:t>Strete</a:t>
            </a:r>
            <a:r>
              <a:rPr lang="en-US" sz="950" dirty="0"/>
              <a:t>, photographer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395178" y="555627"/>
            <a:ext cx="6353645" cy="581022"/>
          </a:xfrm>
        </p:spPr>
        <p:txBody>
          <a:bodyPr/>
          <a:lstStyle/>
          <a:p>
            <a:pPr eaLnBrk="1" hangingPunct="1"/>
            <a:r>
              <a:rPr lang="en-US" altLang="en-US" sz="3200" b="1" dirty="0"/>
              <a:t>19.1	Introduction to Lipids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C936D340-DA34-4573-977C-9031B8811E79}"/>
              </a:ext>
            </a:extLst>
          </p:cNvPr>
          <p:cNvSpPr>
            <a:spLocks noGrp="1"/>
          </p:cNvSpPr>
          <p:nvPr>
            <p:ph idx="1"/>
          </p:nvPr>
        </p:nvSpPr>
        <p:spPr>
          <a:xfrm>
            <a:off x="838200" y="1600199"/>
            <a:ext cx="7696200" cy="1439863"/>
          </a:xfrm>
        </p:spPr>
        <p:txBody>
          <a:bodyPr/>
          <a:lstStyle/>
          <a:p>
            <a:pPr marL="0" lvl="0" indent="0" defTabSz="457200" eaLnBrk="1" hangingPunct="1">
              <a:spcBef>
                <a:spcPct val="0"/>
              </a:spcBef>
              <a:spcAft>
                <a:spcPts val="1900"/>
              </a:spcAft>
              <a:buNone/>
            </a:pPr>
            <a:r>
              <a:rPr lang="en-US" altLang="en-US" sz="2400" b="1" kern="1200" dirty="0">
                <a:solidFill>
                  <a:prstClr val="black"/>
                </a:solidFill>
                <a:latin typeface="Arial" charset="0"/>
                <a:cs typeface="+mn-cs"/>
              </a:rPr>
              <a:t>Lipids can be categorized as:</a:t>
            </a:r>
          </a:p>
          <a:p>
            <a:pPr marL="836613" indent="-457200" eaLnBrk="1" hangingPunct="1">
              <a:spcBef>
                <a:spcPct val="0"/>
              </a:spcBef>
              <a:buClr>
                <a:schemeClr val="tx1"/>
              </a:buClr>
            </a:pPr>
            <a:r>
              <a:rPr lang="en-US" altLang="en-US" sz="2400" b="1" dirty="0">
                <a:solidFill>
                  <a:srgbClr val="3366FF"/>
                </a:solidFill>
              </a:rPr>
              <a:t>Hydrolyzable lipids </a:t>
            </a:r>
            <a:r>
              <a:rPr lang="en-US" altLang="en-US" sz="2400" b="1" dirty="0"/>
              <a:t>can be converted into smaller molecules by hydrolysis.</a:t>
            </a:r>
          </a:p>
        </p:txBody>
      </p:sp>
      <p:pic>
        <p:nvPicPr>
          <p:cNvPr id="4102" name="Picture 8" descr="Hydrolyzable lipids are classified into three categories: waxes, triacylglycerols and phospholip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3425825"/>
            <a:ext cx="554672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02348"/>
            <a:ext cx="8229600" cy="609505"/>
          </a:xfrm>
        </p:spPr>
        <p:txBody>
          <a:bodyPr/>
          <a:lstStyle/>
          <a:p>
            <a:pPr eaLnBrk="1" hangingPunct="1"/>
            <a:r>
              <a:rPr lang="en-US" altLang="en-US" sz="3200" b="1" dirty="0"/>
              <a:t>19.5	Hydrolysis of </a:t>
            </a:r>
            <a:r>
              <a:rPr lang="en-US" altLang="en-US" sz="3200" b="1" dirty="0" err="1"/>
              <a:t>Triacylglycerols</a:t>
            </a:r>
            <a:r>
              <a:rPr lang="en-US" altLang="en-US" sz="3200" b="1" dirty="0"/>
              <a:t> (4)</a:t>
            </a:r>
            <a:endParaRPr lang="en-US" altLang="en-US" sz="2800" dirty="0">
              <a:latin typeface="Calibri" pitchFamily="34" charset="0"/>
            </a:endParaRPr>
          </a:p>
        </p:txBody>
      </p:sp>
      <p:sp>
        <p:nvSpPr>
          <p:cNvPr id="5" name="Content Placeholder 13">
            <a:extLst>
              <a:ext uri="{FF2B5EF4-FFF2-40B4-BE49-F238E27FC236}">
                <a16:creationId xmlns:a16="http://schemas.microsoft.com/office/drawing/2014/main" id="{6EA0A63A-A99D-4E6A-B5F1-8629DE646235}"/>
              </a:ext>
            </a:extLst>
          </p:cNvPr>
          <p:cNvSpPr>
            <a:spLocks noGrp="1"/>
          </p:cNvSpPr>
          <p:nvPr>
            <p:ph sz="quarter" idx="10"/>
          </p:nvPr>
        </p:nvSpPr>
        <p:spPr>
          <a:xfrm>
            <a:off x="2888676" y="804573"/>
            <a:ext cx="3581400" cy="447675"/>
          </a:xfrm>
        </p:spPr>
        <p:txBody>
          <a:bodyPr/>
          <a:lstStyle/>
          <a:p>
            <a:pPr marL="514350" lvl="0" indent="-514350">
              <a:buFont typeface="+mj-lt"/>
              <a:buAutoNum type="alphaUcPeriod" startAt="2"/>
            </a:pPr>
            <a:r>
              <a:rPr lang="en-US" altLang="en-US" sz="2800" b="1" dirty="0">
                <a:latin typeface="+mj-lt"/>
              </a:rPr>
              <a:t>Soap Synthesis</a:t>
            </a:r>
            <a:endParaRPr lang="en-US" sz="2800" dirty="0">
              <a:latin typeface="+mj-lt"/>
            </a:endParaRPr>
          </a:p>
        </p:txBody>
      </p:sp>
      <p:sp>
        <p:nvSpPr>
          <p:cNvPr id="2" name="Content Placeholder 1">
            <a:extLst>
              <a:ext uri="{FF2B5EF4-FFF2-40B4-BE49-F238E27FC236}">
                <a16:creationId xmlns:a16="http://schemas.microsoft.com/office/drawing/2014/main" id="{B494F1E7-DBDD-4354-8ABC-F65F2E228B52}"/>
              </a:ext>
            </a:extLst>
          </p:cNvPr>
          <p:cNvSpPr>
            <a:spLocks noGrp="1"/>
          </p:cNvSpPr>
          <p:nvPr>
            <p:ph idx="1"/>
          </p:nvPr>
        </p:nvSpPr>
        <p:spPr>
          <a:xfrm>
            <a:off x="762000" y="1443784"/>
            <a:ext cx="7696200" cy="1196975"/>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Soaps are </a:t>
            </a:r>
            <a:r>
              <a:rPr lang="en-US" altLang="en-US" sz="2400" b="1" kern="1200" dirty="0">
                <a:solidFill>
                  <a:srgbClr val="3366FF"/>
                </a:solidFill>
                <a:latin typeface="Arial" charset="0"/>
                <a:cs typeface="+mn-cs"/>
              </a:rPr>
              <a:t>metal salts of fatty acids </a:t>
            </a:r>
            <a:r>
              <a:rPr lang="en-US" altLang="en-US" sz="2400" b="1" kern="1200" dirty="0">
                <a:solidFill>
                  <a:prstClr val="black"/>
                </a:solidFill>
                <a:latin typeface="Arial" charset="0"/>
                <a:cs typeface="+mn-cs"/>
              </a:rPr>
              <a:t>prepared by </a:t>
            </a:r>
            <a:r>
              <a:rPr lang="en-US" altLang="en-US" sz="2400" b="1" kern="1200" dirty="0">
                <a:solidFill>
                  <a:srgbClr val="3366FF"/>
                </a:solidFill>
                <a:latin typeface="Arial" charset="0"/>
                <a:cs typeface="+mn-cs"/>
              </a:rPr>
              <a:t>basic hydrolysis </a:t>
            </a:r>
            <a:r>
              <a:rPr lang="en-US" altLang="en-US" sz="2400" b="1" kern="1200" dirty="0">
                <a:solidFill>
                  <a:prstClr val="black"/>
                </a:solidFill>
                <a:latin typeface="Arial" charset="0"/>
                <a:cs typeface="+mn-cs"/>
              </a:rPr>
              <a:t>(saponification) of a triacylglycerol.</a:t>
            </a:r>
          </a:p>
        </p:txBody>
      </p:sp>
      <p:pic>
        <p:nvPicPr>
          <p:cNvPr id="31749" name="Picture 1" descr="Line formula and three dimensional structure of sodium stearate which is sodium salt of stearic acid, an 18-carbon saturated fatty aci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200400"/>
            <a:ext cx="89201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715962"/>
          </a:xfrm>
        </p:spPr>
        <p:txBody>
          <a:bodyPr/>
          <a:lstStyle/>
          <a:p>
            <a:pPr eaLnBrk="1" hangingPunct="1"/>
            <a:r>
              <a:rPr lang="en-US" altLang="en-US" sz="3200" b="1" dirty="0"/>
              <a:t>19.5	Hydrolysis of </a:t>
            </a:r>
            <a:r>
              <a:rPr lang="en-US" altLang="en-US" sz="3200" b="1" dirty="0" err="1"/>
              <a:t>Triacylglycerols</a:t>
            </a:r>
            <a:r>
              <a:rPr lang="en-US" altLang="en-US" sz="3200" b="1" dirty="0"/>
              <a:t> (5)</a:t>
            </a:r>
            <a:endParaRPr lang="en-US" altLang="en-US" dirty="0">
              <a:latin typeface="Calibri" pitchFamily="34" charset="0"/>
            </a:endParaRPr>
          </a:p>
        </p:txBody>
      </p:sp>
      <p:sp>
        <p:nvSpPr>
          <p:cNvPr id="4" name="Content Placeholder 2">
            <a:extLst>
              <a:ext uri="{FF2B5EF4-FFF2-40B4-BE49-F238E27FC236}">
                <a16:creationId xmlns:a16="http://schemas.microsoft.com/office/drawing/2014/main" id="{BDBEE130-A3A3-4293-B274-8D0BC9E12BFA}"/>
              </a:ext>
            </a:extLst>
          </p:cNvPr>
          <p:cNvSpPr>
            <a:spLocks noGrp="1"/>
          </p:cNvSpPr>
          <p:nvPr>
            <p:ph idx="1"/>
          </p:nvPr>
        </p:nvSpPr>
        <p:spPr>
          <a:xfrm>
            <a:off x="2888680" y="817420"/>
            <a:ext cx="3657600" cy="381000"/>
          </a:xfrm>
        </p:spPr>
        <p:txBody>
          <a:bodyPr/>
          <a:lstStyle/>
          <a:p>
            <a:pPr marL="514350" lvl="0" indent="-514350">
              <a:buFont typeface="+mj-lt"/>
              <a:buAutoNum type="alphaUcPeriod" startAt="2"/>
            </a:pPr>
            <a:r>
              <a:rPr lang="en-US" altLang="en-US" sz="2800" b="1" dirty="0">
                <a:latin typeface="+mj-lt"/>
              </a:rPr>
              <a:t>Soap Synthesis</a:t>
            </a:r>
            <a:endParaRPr lang="en-US" sz="2800" dirty="0">
              <a:latin typeface="+mj-lt"/>
            </a:endParaRPr>
          </a:p>
        </p:txBody>
      </p:sp>
      <p:pic>
        <p:nvPicPr>
          <p:cNvPr id="32772" name="Picture 1" descr="Soap is prepared by the basic hydrolysis (saponification) of a triacylglycerol. Heating an animal fat or vegetable oil like triolein with sodium hydroxide hydrolyzes the three esters to form glycerol and sodium salts of three fatty aci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733550"/>
            <a:ext cx="8685212"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EB43C78-37FF-4AF0-AD07-728BE12CCDE0}"/>
              </a:ext>
            </a:extLst>
          </p:cNvPr>
          <p:cNvSpPr>
            <a:spLocks noGrp="1"/>
          </p:cNvSpPr>
          <p:nvPr>
            <p:ph idx="1"/>
          </p:nvPr>
        </p:nvSpPr>
        <p:spPr>
          <a:xfrm>
            <a:off x="1371600" y="6096000"/>
            <a:ext cx="6629400" cy="213446"/>
          </a:xfrm>
        </p:spPr>
        <p:txBody>
          <a:bodyPr/>
          <a:lstStyle/>
          <a:p>
            <a:pPr marL="0" indent="0" algn="ctr">
              <a:buNone/>
            </a:pPr>
            <a:r>
              <a:rPr lang="en-US" sz="900" i="1" dirty="0"/>
              <a:t>(top): </a:t>
            </a:r>
            <a:r>
              <a:rPr lang="en-US" sz="900" dirty="0"/>
              <a:t>©</a:t>
            </a:r>
            <a:r>
              <a:rPr lang="en-US" sz="900" i="1" dirty="0"/>
              <a:t>Image Source/Getty Images RF; (bottom): </a:t>
            </a:r>
            <a:r>
              <a:rPr lang="en-US" sz="900" dirty="0"/>
              <a:t>©</a:t>
            </a:r>
            <a:r>
              <a:rPr lang="en-US" sz="900" i="1" dirty="0"/>
              <a:t>David Buffington/Getty Images RF</a:t>
            </a:r>
            <a:endParaRPr lang="en-US" sz="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62345"/>
            <a:ext cx="8229600" cy="1143000"/>
          </a:xfrm>
        </p:spPr>
        <p:txBody>
          <a:bodyPr/>
          <a:lstStyle/>
          <a:p>
            <a:pPr eaLnBrk="1" hangingPunct="1"/>
            <a:r>
              <a:rPr lang="en-US" altLang="en-US" sz="3200" b="1" dirty="0"/>
              <a:t>19.5	Hydrolysis of </a:t>
            </a:r>
            <a:r>
              <a:rPr lang="en-US" altLang="en-US" sz="3200" b="1" dirty="0" err="1"/>
              <a:t>Triacylglycerols</a:t>
            </a:r>
            <a:r>
              <a:rPr lang="en-US" altLang="en-US" sz="3200" b="1" dirty="0"/>
              <a:t> (6)</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3D9F41F8-778D-4559-B24D-92985AE2CCF4}"/>
              </a:ext>
            </a:extLst>
          </p:cNvPr>
          <p:cNvSpPr>
            <a:spLocks noGrp="1"/>
          </p:cNvSpPr>
          <p:nvPr>
            <p:ph sz="quarter" idx="10"/>
          </p:nvPr>
        </p:nvSpPr>
        <p:spPr>
          <a:xfrm>
            <a:off x="2930235" y="818428"/>
            <a:ext cx="3505200" cy="447675"/>
          </a:xfrm>
        </p:spPr>
        <p:txBody>
          <a:bodyPr/>
          <a:lstStyle/>
          <a:p>
            <a:pPr marL="514350" lvl="0" indent="-514350">
              <a:buFont typeface="+mj-lt"/>
              <a:buAutoNum type="alphaUcPeriod" startAt="2"/>
            </a:pPr>
            <a:r>
              <a:rPr lang="en-US" altLang="en-US" sz="2800" b="1" dirty="0">
                <a:latin typeface="+mj-lt"/>
              </a:rPr>
              <a:t>Soap Synthesis</a:t>
            </a:r>
            <a:endParaRPr lang="en-US" sz="2800" dirty="0">
              <a:latin typeface="+mj-lt"/>
            </a:endParaRPr>
          </a:p>
        </p:txBody>
      </p:sp>
      <p:sp>
        <p:nvSpPr>
          <p:cNvPr id="2" name="Content Placeholder 1">
            <a:extLst>
              <a:ext uri="{FF2B5EF4-FFF2-40B4-BE49-F238E27FC236}">
                <a16:creationId xmlns:a16="http://schemas.microsoft.com/office/drawing/2014/main" id="{5DA37A6F-6C0E-4BFC-B243-B330A75185F9}"/>
              </a:ext>
            </a:extLst>
          </p:cNvPr>
          <p:cNvSpPr>
            <a:spLocks noGrp="1"/>
          </p:cNvSpPr>
          <p:nvPr>
            <p:ph idx="1"/>
          </p:nvPr>
        </p:nvSpPr>
        <p:spPr>
          <a:xfrm>
            <a:off x="838200" y="1503944"/>
            <a:ext cx="7696200" cy="3810000"/>
          </a:xfrm>
        </p:spPr>
        <p:txBody>
          <a:bodyPr/>
          <a:lstStyle/>
          <a:p>
            <a:pPr marL="0" lvl="0" indent="0" defTabSz="457200" eaLnBrk="1" hangingPunct="1">
              <a:spcBef>
                <a:spcPct val="0"/>
              </a:spcBef>
              <a:spcAft>
                <a:spcPts val="4200"/>
              </a:spcAft>
              <a:buNone/>
            </a:pPr>
            <a:r>
              <a:rPr lang="en-US" altLang="en-US" sz="2400" b="1" kern="1200" dirty="0">
                <a:solidFill>
                  <a:prstClr val="black"/>
                </a:solidFill>
                <a:latin typeface="Arial" charset="0"/>
                <a:cs typeface="+mn-cs"/>
              </a:rPr>
              <a:t>The </a:t>
            </a:r>
            <a:r>
              <a:rPr lang="en-US" altLang="en-US" sz="2400" b="1" kern="1200" dirty="0">
                <a:solidFill>
                  <a:srgbClr val="3366FF"/>
                </a:solidFill>
                <a:latin typeface="Arial" charset="0"/>
                <a:cs typeface="+mn-cs"/>
              </a:rPr>
              <a:t>nonpolar tails </a:t>
            </a:r>
            <a:r>
              <a:rPr lang="en-US" altLang="en-US" sz="2400" b="1" kern="1200" dirty="0">
                <a:solidFill>
                  <a:prstClr val="black"/>
                </a:solidFill>
                <a:latin typeface="Arial" charset="0"/>
                <a:cs typeface="+mn-cs"/>
              </a:rPr>
              <a:t>dissolve grease and oil and the </a:t>
            </a:r>
            <a:r>
              <a:rPr lang="en-US" altLang="en-US" sz="2400" b="1" kern="1200" dirty="0">
                <a:solidFill>
                  <a:srgbClr val="3366FF"/>
                </a:solidFill>
                <a:latin typeface="Arial" charset="0"/>
                <a:cs typeface="+mn-cs"/>
              </a:rPr>
              <a:t>polar head </a:t>
            </a:r>
            <a:r>
              <a:rPr lang="en-US" altLang="en-US" sz="2400" b="1" kern="1200" dirty="0">
                <a:solidFill>
                  <a:prstClr val="black"/>
                </a:solidFill>
                <a:latin typeface="Arial" charset="0"/>
                <a:cs typeface="+mn-cs"/>
              </a:rPr>
              <a:t>makes it soluble in water.</a:t>
            </a:r>
          </a:p>
          <a:p>
            <a:pPr marL="0" indent="0" defTabSz="457200" eaLnBrk="1" hangingPunct="1">
              <a:spcBef>
                <a:spcPct val="0"/>
              </a:spcBef>
              <a:spcAft>
                <a:spcPts val="4200"/>
              </a:spcAft>
              <a:buNone/>
            </a:pPr>
            <a:r>
              <a:rPr lang="en-US" altLang="en-US" sz="2400" b="1" dirty="0"/>
              <a:t>Soaps are made from </a:t>
            </a:r>
            <a:r>
              <a:rPr lang="en-US" altLang="en-US" sz="2400" b="1" dirty="0">
                <a:solidFill>
                  <a:srgbClr val="3366FF"/>
                </a:solidFill>
              </a:rPr>
              <a:t>lard</a:t>
            </a:r>
            <a:r>
              <a:rPr lang="en-US" altLang="en-US" sz="2400" b="1" dirty="0">
                <a:solidFill>
                  <a:srgbClr val="3333FF"/>
                </a:solidFill>
              </a:rPr>
              <a:t> </a:t>
            </a:r>
            <a:r>
              <a:rPr lang="en-US" altLang="en-US" sz="2400" b="1" dirty="0"/>
              <a:t>(from hogs), </a:t>
            </a:r>
            <a:r>
              <a:rPr lang="en-US" altLang="en-US" sz="2400" b="1" dirty="0">
                <a:solidFill>
                  <a:srgbClr val="3366FF"/>
                </a:solidFill>
              </a:rPr>
              <a:t>tallow </a:t>
            </a:r>
            <a:r>
              <a:rPr lang="en-US" altLang="en-US" sz="2400" b="1" dirty="0"/>
              <a:t>(from cows or sheep), </a:t>
            </a:r>
            <a:r>
              <a:rPr lang="en-US" altLang="en-US" sz="2400" b="1" dirty="0">
                <a:solidFill>
                  <a:srgbClr val="3366FF"/>
                </a:solidFill>
              </a:rPr>
              <a:t>coconut oil</a:t>
            </a:r>
            <a:r>
              <a:rPr lang="en-US" altLang="en-US" sz="2400" b="1" dirty="0"/>
              <a:t>, or </a:t>
            </a:r>
            <a:r>
              <a:rPr lang="en-US" altLang="en-US" sz="2400" b="1" dirty="0">
                <a:solidFill>
                  <a:srgbClr val="3366FF"/>
                </a:solidFill>
              </a:rPr>
              <a:t>palm oil</a:t>
            </a:r>
            <a:r>
              <a:rPr lang="en-US" altLang="en-US" sz="2400" b="1" dirty="0"/>
              <a:t>.</a:t>
            </a:r>
          </a:p>
          <a:p>
            <a:pPr marL="0" indent="0" defTabSz="457200" eaLnBrk="1" hangingPunct="1">
              <a:spcBef>
                <a:spcPct val="0"/>
              </a:spcBef>
              <a:buNone/>
            </a:pPr>
            <a:r>
              <a:rPr lang="en-US" altLang="en-US" sz="2400" b="1" dirty="0"/>
              <a:t>All soaps work in the same way, but have </a:t>
            </a:r>
            <a:r>
              <a:rPr lang="en-US" altLang="en-US" sz="2400" b="1" dirty="0">
                <a:solidFill>
                  <a:srgbClr val="3366FF"/>
                </a:solidFill>
              </a:rPr>
              <a:t>different properties </a:t>
            </a:r>
            <a:r>
              <a:rPr lang="en-US" altLang="en-US" sz="2400" b="1" dirty="0"/>
              <a:t>depending on the </a:t>
            </a:r>
            <a:r>
              <a:rPr lang="en-US" altLang="en-US" sz="2400" b="1" dirty="0">
                <a:solidFill>
                  <a:srgbClr val="3366FF"/>
                </a:solidFill>
              </a:rPr>
              <a:t>lipid source</a:t>
            </a:r>
            <a:r>
              <a:rPr lang="en-US" altLang="en-US" sz="2400" b="1" dirty="0"/>
              <a:t>, </a:t>
            </a:r>
            <a:r>
              <a:rPr lang="en-US" altLang="en-US" sz="2400" b="1" dirty="0">
                <a:solidFill>
                  <a:srgbClr val="3366FF"/>
                </a:solidFill>
              </a:rPr>
              <a:t>length</a:t>
            </a:r>
            <a:r>
              <a:rPr lang="en-US" altLang="en-US" sz="2400" b="1" dirty="0"/>
              <a:t> of C chain, and </a:t>
            </a:r>
            <a:r>
              <a:rPr lang="en-US" altLang="en-US" sz="2400" b="1" dirty="0">
                <a:solidFill>
                  <a:srgbClr val="3366FF"/>
                </a:solidFill>
              </a:rPr>
              <a:t>degree of unsaturation</a:t>
            </a:r>
            <a:r>
              <a:rPr lang="en-US" altLang="en-US" sz="2400" b="1"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88493"/>
            <a:ext cx="8229600" cy="719137"/>
          </a:xfrm>
        </p:spPr>
        <p:txBody>
          <a:bodyPr/>
          <a:lstStyle/>
          <a:p>
            <a:pPr eaLnBrk="1" hangingPunct="1"/>
            <a:r>
              <a:rPr lang="en-US" altLang="en-US" sz="3200" b="1" dirty="0"/>
              <a:t>19.6	Phospholipids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66C2873F-F8F7-4C0A-8D34-ABA3B391CB7E}"/>
              </a:ext>
            </a:extLst>
          </p:cNvPr>
          <p:cNvSpPr>
            <a:spLocks noGrp="1"/>
          </p:cNvSpPr>
          <p:nvPr>
            <p:ph idx="1"/>
          </p:nvPr>
        </p:nvSpPr>
        <p:spPr>
          <a:xfrm>
            <a:off x="838200" y="1371600"/>
            <a:ext cx="7543800" cy="1409700"/>
          </a:xfrm>
        </p:spPr>
        <p:txBody>
          <a:bodyPr/>
          <a:lstStyle/>
          <a:p>
            <a:pPr marL="0" indent="0" defTabSz="457200" eaLnBrk="1" hangingPunct="1">
              <a:spcBef>
                <a:spcPct val="0"/>
              </a:spcBef>
              <a:spcAft>
                <a:spcPts val="1300"/>
              </a:spcAft>
              <a:buClr>
                <a:prstClr val="black"/>
              </a:buClr>
              <a:buNone/>
            </a:pPr>
            <a:r>
              <a:rPr lang="en-US" altLang="en-US" sz="2400" b="1" kern="1200" dirty="0">
                <a:solidFill>
                  <a:srgbClr val="3366FF"/>
                </a:solidFill>
                <a:latin typeface="Arial" charset="0"/>
                <a:cs typeface="+mn-cs"/>
              </a:rPr>
              <a:t>Phospholipids</a:t>
            </a:r>
            <a:r>
              <a:rPr lang="en-US" altLang="en-US" sz="2400" b="1" kern="1200" dirty="0">
                <a:solidFill>
                  <a:prstClr val="black"/>
                </a:solidFill>
                <a:latin typeface="Arial" charset="0"/>
                <a:cs typeface="+mn-cs"/>
              </a:rPr>
              <a:t> are lipids that contain a </a:t>
            </a:r>
            <a:r>
              <a:rPr lang="en-US" altLang="en-US" sz="2400" b="1" kern="1200" dirty="0">
                <a:solidFill>
                  <a:srgbClr val="3366FF"/>
                </a:solidFill>
                <a:latin typeface="Arial" charset="0"/>
                <a:cs typeface="+mn-cs"/>
              </a:rPr>
              <a:t>P atom</a:t>
            </a:r>
            <a:r>
              <a:rPr lang="en-US" altLang="en-US" sz="2400" b="1" kern="1200" dirty="0">
                <a:solidFill>
                  <a:prstClr val="black"/>
                </a:solidFill>
                <a:latin typeface="Arial" charset="0"/>
                <a:cs typeface="+mn-cs"/>
              </a:rPr>
              <a:t>.</a:t>
            </a:r>
          </a:p>
          <a:p>
            <a:pPr marL="0" indent="0" defTabSz="457200" eaLnBrk="1" hangingPunct="1">
              <a:spcBef>
                <a:spcPct val="0"/>
              </a:spcBef>
              <a:buClr>
                <a:prstClr val="black"/>
              </a:buClr>
              <a:buNone/>
            </a:pPr>
            <a:r>
              <a:rPr lang="en-US" altLang="en-US" sz="2400" b="1" dirty="0"/>
              <a:t>Two common types of phospholipids are </a:t>
            </a:r>
            <a:r>
              <a:rPr lang="en-US" altLang="en-US" sz="2400" b="1" dirty="0" err="1">
                <a:solidFill>
                  <a:srgbClr val="3366FF"/>
                </a:solidFill>
              </a:rPr>
              <a:t>phosphoacylglycerols</a:t>
            </a:r>
            <a:r>
              <a:rPr lang="en-US" altLang="en-US" sz="2400" b="1" dirty="0">
                <a:solidFill>
                  <a:srgbClr val="3366FF"/>
                </a:solidFill>
              </a:rPr>
              <a:t> </a:t>
            </a:r>
            <a:r>
              <a:rPr lang="en-US" altLang="en-US" sz="2400" b="1" dirty="0"/>
              <a:t>and </a:t>
            </a:r>
            <a:r>
              <a:rPr lang="en-US" altLang="en-US" sz="2400" b="1" dirty="0">
                <a:solidFill>
                  <a:srgbClr val="3366FF"/>
                </a:solidFill>
              </a:rPr>
              <a:t>sphingomyelins</a:t>
            </a:r>
            <a:r>
              <a:rPr lang="en-US" altLang="en-US" sz="2400" b="1" dirty="0"/>
              <a:t>.</a:t>
            </a:r>
          </a:p>
        </p:txBody>
      </p:sp>
      <p:pic>
        <p:nvPicPr>
          <p:cNvPr id="34822" name="Picture 9" descr="Block diagrams to show the general structural features of phosphoacylglycerols and sphingomyel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3140075"/>
            <a:ext cx="7986712"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364683"/>
            <a:ext cx="8229600" cy="528927"/>
          </a:xfrm>
        </p:spPr>
        <p:txBody>
          <a:bodyPr/>
          <a:lstStyle/>
          <a:p>
            <a:pPr eaLnBrk="1" hangingPunct="1"/>
            <a:r>
              <a:rPr lang="en-US" altLang="en-US" sz="3200" b="1" dirty="0"/>
              <a:t>19.6	Phospholipids (2)</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9F8428A5-BC54-470F-BBFD-D6CD51CF35EE}"/>
              </a:ext>
            </a:extLst>
          </p:cNvPr>
          <p:cNvSpPr>
            <a:spLocks noGrp="1"/>
          </p:cNvSpPr>
          <p:nvPr>
            <p:ph sz="quarter" idx="10"/>
          </p:nvPr>
        </p:nvSpPr>
        <p:spPr>
          <a:xfrm>
            <a:off x="2327565" y="817420"/>
            <a:ext cx="4495800" cy="447675"/>
          </a:xfrm>
        </p:spPr>
        <p:txBody>
          <a:bodyPr/>
          <a:lstStyle/>
          <a:p>
            <a:pPr marL="514350" lvl="0" indent="-514350">
              <a:buFont typeface="+mj-lt"/>
              <a:buAutoNum type="alphaUcPeriod"/>
            </a:pPr>
            <a:r>
              <a:rPr lang="en-US" altLang="en-US" sz="2800" b="1" dirty="0" err="1">
                <a:latin typeface="+mj-lt"/>
              </a:rPr>
              <a:t>Phosphoacylglycerols</a:t>
            </a:r>
            <a:endParaRPr lang="en-US" sz="2800" dirty="0">
              <a:latin typeface="+mj-lt"/>
            </a:endParaRPr>
          </a:p>
        </p:txBody>
      </p:sp>
      <p:sp>
        <p:nvSpPr>
          <p:cNvPr id="2" name="Content Placeholder 1">
            <a:extLst>
              <a:ext uri="{FF2B5EF4-FFF2-40B4-BE49-F238E27FC236}">
                <a16:creationId xmlns:a16="http://schemas.microsoft.com/office/drawing/2014/main" id="{56E629E5-F20D-46B2-8731-66F9D6435F76}"/>
              </a:ext>
            </a:extLst>
          </p:cNvPr>
          <p:cNvSpPr>
            <a:spLocks noGrp="1"/>
          </p:cNvSpPr>
          <p:nvPr>
            <p:ph idx="1"/>
          </p:nvPr>
        </p:nvSpPr>
        <p:spPr>
          <a:xfrm>
            <a:off x="838200" y="1445452"/>
            <a:ext cx="7543800" cy="2212148"/>
          </a:xfrm>
        </p:spPr>
        <p:txBody>
          <a:bodyPr/>
          <a:lstStyle/>
          <a:p>
            <a:pPr marL="0" lvl="0" indent="0" defTabSz="457200" eaLnBrk="1" hangingPunct="1">
              <a:spcBef>
                <a:spcPct val="0"/>
              </a:spcBef>
              <a:spcAft>
                <a:spcPts val="2200"/>
              </a:spcAft>
              <a:buClr>
                <a:prstClr val="black"/>
              </a:buClr>
              <a:buNone/>
            </a:pPr>
            <a:r>
              <a:rPr lang="en-US" altLang="en-US" sz="2400" b="1" kern="1200" dirty="0">
                <a:solidFill>
                  <a:srgbClr val="3366FF"/>
                </a:solidFill>
                <a:latin typeface="Arial" charset="0"/>
                <a:cs typeface="+mn-cs"/>
              </a:rPr>
              <a:t>Phosphoacylglycerols </a:t>
            </a:r>
            <a:r>
              <a:rPr lang="en-US" altLang="en-US" sz="2400" b="1" kern="1200" dirty="0">
                <a:solidFill>
                  <a:prstClr val="black"/>
                </a:solidFill>
                <a:latin typeface="Arial" charset="0"/>
                <a:cs typeface="+mn-cs"/>
              </a:rPr>
              <a:t>are the main component of most cell membranes.</a:t>
            </a:r>
          </a:p>
          <a:p>
            <a:pPr marL="0" indent="0" defTabSz="457200" eaLnBrk="1" hangingPunct="1">
              <a:spcBef>
                <a:spcPct val="0"/>
              </a:spcBef>
              <a:buClr>
                <a:prstClr val="black"/>
              </a:buClr>
              <a:buNone/>
            </a:pPr>
            <a:r>
              <a:rPr lang="en-US" altLang="en-US" sz="2400" b="1" dirty="0"/>
              <a:t>Structurally, they resemble a triacylglycerol with </a:t>
            </a:r>
            <a:r>
              <a:rPr lang="en-US" altLang="en-US" sz="2400" b="1" dirty="0">
                <a:solidFill>
                  <a:srgbClr val="3366FF"/>
                </a:solidFill>
              </a:rPr>
              <a:t>a phosphodiester bonded to an alcohol </a:t>
            </a:r>
            <a:r>
              <a:rPr lang="en-US" altLang="en-US" sz="2400" b="1" dirty="0"/>
              <a:t>replacing the third fatty acid.</a:t>
            </a:r>
          </a:p>
        </p:txBody>
      </p:sp>
      <p:pic>
        <p:nvPicPr>
          <p:cNvPr id="35846" name="Picture 1" descr="General structure of phosphoacylglycerol: two of the hydroxyl groups of glycerol are esterified with fatty acids. The third OH group is part of a phosphodiester, which is also bonded to an alkyl group (R”) derived from a low molecular weight alcohol.&#10;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57600"/>
            <a:ext cx="47244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65563"/>
            <a:ext cx="8229600" cy="536564"/>
          </a:xfrm>
        </p:spPr>
        <p:txBody>
          <a:bodyPr/>
          <a:lstStyle/>
          <a:p>
            <a:pPr eaLnBrk="1" hangingPunct="1"/>
            <a:r>
              <a:rPr lang="en-US" altLang="en-US" sz="3200" b="1" dirty="0"/>
              <a:t>19.6	Phospholipids (3)</a:t>
            </a:r>
            <a:endParaRPr lang="en-US" altLang="en-US" sz="2400" dirty="0">
              <a:latin typeface="Calibri" pitchFamily="34" charset="0"/>
            </a:endParaRPr>
          </a:p>
        </p:txBody>
      </p:sp>
      <p:sp>
        <p:nvSpPr>
          <p:cNvPr id="5" name="Content Placeholder 13">
            <a:extLst>
              <a:ext uri="{FF2B5EF4-FFF2-40B4-BE49-F238E27FC236}">
                <a16:creationId xmlns:a16="http://schemas.microsoft.com/office/drawing/2014/main" id="{10144B44-B725-468C-9547-D6E0D544B264}"/>
              </a:ext>
            </a:extLst>
          </p:cNvPr>
          <p:cNvSpPr>
            <a:spLocks noGrp="1"/>
          </p:cNvSpPr>
          <p:nvPr>
            <p:ph sz="quarter" idx="10"/>
          </p:nvPr>
        </p:nvSpPr>
        <p:spPr>
          <a:xfrm>
            <a:off x="2299855" y="806934"/>
            <a:ext cx="4648200" cy="447675"/>
          </a:xfrm>
        </p:spPr>
        <p:txBody>
          <a:bodyPr/>
          <a:lstStyle/>
          <a:p>
            <a:pPr marL="514350" lvl="0" indent="-514350">
              <a:buFont typeface="+mj-lt"/>
              <a:buAutoNum type="alphaUcPeriod"/>
            </a:pPr>
            <a:r>
              <a:rPr lang="en-US" altLang="en-US" sz="2800" b="1" dirty="0" err="1">
                <a:latin typeface="+mj-lt"/>
              </a:rPr>
              <a:t>Phosphoacylglycerols</a:t>
            </a:r>
            <a:endParaRPr lang="en-US" sz="2800" dirty="0">
              <a:latin typeface="+mj-lt"/>
            </a:endParaRPr>
          </a:p>
        </p:txBody>
      </p:sp>
      <p:sp>
        <p:nvSpPr>
          <p:cNvPr id="2" name="Content Placeholder 1">
            <a:extLst>
              <a:ext uri="{FF2B5EF4-FFF2-40B4-BE49-F238E27FC236}">
                <a16:creationId xmlns:a16="http://schemas.microsoft.com/office/drawing/2014/main" id="{1009FF31-7945-48AD-B1B8-5FC7C7D8239E}"/>
              </a:ext>
            </a:extLst>
          </p:cNvPr>
          <p:cNvSpPr>
            <a:spLocks noGrp="1"/>
          </p:cNvSpPr>
          <p:nvPr>
            <p:ph idx="1"/>
          </p:nvPr>
        </p:nvSpPr>
        <p:spPr>
          <a:xfrm>
            <a:off x="838200" y="1506229"/>
            <a:ext cx="7848600" cy="828675"/>
          </a:xfrm>
        </p:spPr>
        <p:txBody>
          <a:bodyPr/>
          <a:lstStyle/>
          <a:p>
            <a:pPr marL="0" indent="0" defTabSz="457200" eaLnBrk="1" hangingPunct="1">
              <a:spcBef>
                <a:spcPct val="0"/>
              </a:spcBef>
              <a:spcAft>
                <a:spcPts val="100"/>
              </a:spcAft>
              <a:buNone/>
            </a:pPr>
            <a:r>
              <a:rPr lang="en-US" altLang="en-US" sz="2400" b="1" kern="1200" dirty="0">
                <a:solidFill>
                  <a:prstClr val="black"/>
                </a:solidFill>
                <a:latin typeface="Arial" charset="0"/>
                <a:cs typeface="+mn-cs"/>
              </a:rPr>
              <a:t>One of the main types of </a:t>
            </a:r>
            <a:r>
              <a:rPr lang="en-US" altLang="en-US" sz="2400" b="1" kern="1200" dirty="0" err="1">
                <a:solidFill>
                  <a:prstClr val="black"/>
                </a:solidFill>
                <a:latin typeface="Arial" charset="0"/>
                <a:cs typeface="+mn-cs"/>
              </a:rPr>
              <a:t>phosphoacylglycerols</a:t>
            </a:r>
            <a:r>
              <a:rPr lang="en-US" altLang="en-US" sz="2400" b="1" kern="1200" dirty="0">
                <a:solidFill>
                  <a:prstClr val="black"/>
                </a:solidFill>
                <a:latin typeface="Arial" charset="0"/>
                <a:cs typeface="+mn-cs"/>
              </a:rPr>
              <a:t> is </a:t>
            </a:r>
            <a:r>
              <a:rPr lang="en-US" altLang="en-US" sz="2400" b="1" kern="1200" dirty="0" err="1">
                <a:solidFill>
                  <a:srgbClr val="3366FF"/>
                </a:solidFill>
                <a:latin typeface="Arial" charset="0"/>
                <a:cs typeface="+mn-cs"/>
              </a:rPr>
              <a:t>cephalin</a:t>
            </a:r>
            <a:r>
              <a:rPr lang="en-US" altLang="en-US" sz="2400" b="1" kern="1200" dirty="0">
                <a:solidFill>
                  <a:prstClr val="black"/>
                </a:solidFill>
                <a:latin typeface="Arial" charset="0"/>
                <a:cs typeface="+mn-cs"/>
              </a:rPr>
              <a:t> (or phosphatidylethanolamine):</a:t>
            </a:r>
          </a:p>
        </p:txBody>
      </p:sp>
      <p:pic>
        <p:nvPicPr>
          <p:cNvPr id="36869" name="Picture 1" descr="General structure of cephalin: two of the hydroxyl groups of glycerol are esterified with fatty acids. The third OH group is part of a phosphodiester, which is bonded to an alkyl group CH2CH2NH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28875"/>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88545"/>
            <a:ext cx="8229600" cy="490601"/>
          </a:xfrm>
        </p:spPr>
        <p:txBody>
          <a:bodyPr/>
          <a:lstStyle/>
          <a:p>
            <a:pPr eaLnBrk="1" hangingPunct="1"/>
            <a:r>
              <a:rPr lang="en-US" altLang="en-US" sz="3200" b="1" dirty="0"/>
              <a:t>19.6	Phospholipids (4)</a:t>
            </a:r>
            <a:endParaRPr lang="en-US" altLang="en-US" sz="2400" dirty="0">
              <a:latin typeface="Calibri" pitchFamily="34" charset="0"/>
            </a:endParaRPr>
          </a:p>
        </p:txBody>
      </p:sp>
      <p:sp>
        <p:nvSpPr>
          <p:cNvPr id="5" name="Content Placeholder 13">
            <a:extLst>
              <a:ext uri="{FF2B5EF4-FFF2-40B4-BE49-F238E27FC236}">
                <a16:creationId xmlns:a16="http://schemas.microsoft.com/office/drawing/2014/main" id="{3CDCD562-9991-40FE-87B9-771740C12A1B}"/>
              </a:ext>
            </a:extLst>
          </p:cNvPr>
          <p:cNvSpPr>
            <a:spLocks noGrp="1"/>
          </p:cNvSpPr>
          <p:nvPr>
            <p:ph sz="quarter" idx="10"/>
          </p:nvPr>
        </p:nvSpPr>
        <p:spPr>
          <a:xfrm>
            <a:off x="2299855" y="810490"/>
            <a:ext cx="4648200" cy="447675"/>
          </a:xfrm>
        </p:spPr>
        <p:txBody>
          <a:bodyPr/>
          <a:lstStyle/>
          <a:p>
            <a:pPr marL="514350" lvl="0" indent="-514350">
              <a:buFont typeface="+mj-lt"/>
              <a:buAutoNum type="alphaUcPeriod"/>
            </a:pPr>
            <a:r>
              <a:rPr lang="en-US" altLang="en-US" sz="2800" b="1" dirty="0" err="1">
                <a:latin typeface="+mj-lt"/>
              </a:rPr>
              <a:t>Phosphoacylglycerols</a:t>
            </a:r>
            <a:endParaRPr lang="en-US" sz="2800" dirty="0">
              <a:latin typeface="+mj-lt"/>
            </a:endParaRPr>
          </a:p>
        </p:txBody>
      </p:sp>
      <p:sp>
        <p:nvSpPr>
          <p:cNvPr id="2" name="Content Placeholder 1">
            <a:extLst>
              <a:ext uri="{FF2B5EF4-FFF2-40B4-BE49-F238E27FC236}">
                <a16:creationId xmlns:a16="http://schemas.microsoft.com/office/drawing/2014/main" id="{46140EC6-571D-4664-B103-60644C23D2BD}"/>
              </a:ext>
            </a:extLst>
          </p:cNvPr>
          <p:cNvSpPr>
            <a:spLocks noGrp="1"/>
          </p:cNvSpPr>
          <p:nvPr>
            <p:ph idx="1"/>
          </p:nvPr>
        </p:nvSpPr>
        <p:spPr>
          <a:xfrm>
            <a:off x="457200" y="1510352"/>
            <a:ext cx="8382000" cy="828036"/>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The second of the main types of </a:t>
            </a:r>
            <a:r>
              <a:rPr lang="en-US" altLang="en-US" sz="2400" b="1" kern="1200" dirty="0" err="1">
                <a:solidFill>
                  <a:prstClr val="black"/>
                </a:solidFill>
                <a:latin typeface="Arial" charset="0"/>
                <a:cs typeface="+mn-cs"/>
              </a:rPr>
              <a:t>phosphoacylglycerols</a:t>
            </a:r>
            <a:r>
              <a:rPr lang="en-US" altLang="en-US" sz="2400" b="1" kern="1200" dirty="0">
                <a:solidFill>
                  <a:prstClr val="black"/>
                </a:solidFill>
                <a:latin typeface="Arial" charset="0"/>
                <a:cs typeface="+mn-cs"/>
              </a:rPr>
              <a:t> is </a:t>
            </a:r>
            <a:r>
              <a:rPr lang="en-US" altLang="en-US" sz="2400" b="1" kern="1200" dirty="0">
                <a:solidFill>
                  <a:srgbClr val="3366FF"/>
                </a:solidFill>
                <a:latin typeface="Arial" charset="0"/>
                <a:cs typeface="+mn-cs"/>
              </a:rPr>
              <a:t>lecithin</a:t>
            </a:r>
            <a:r>
              <a:rPr lang="en-US" altLang="en-US" sz="2400" b="1" kern="1200" dirty="0">
                <a:solidFill>
                  <a:prstClr val="black"/>
                </a:solidFill>
                <a:latin typeface="Arial" charset="0"/>
                <a:cs typeface="+mn-cs"/>
              </a:rPr>
              <a:t> (or phosphatidylcholine):</a:t>
            </a:r>
          </a:p>
        </p:txBody>
      </p:sp>
      <p:pic>
        <p:nvPicPr>
          <p:cNvPr id="37893" name="Picture 1" descr="General structure of lecithin: two of the hydroxyl groups of glycerol are esterified with fatty acids. The third OH group is part of a phosphodiester, which is bonded to an alkyl group CH2CH2N(CH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454275"/>
            <a:ext cx="48768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55064"/>
            <a:ext cx="8229600" cy="548180"/>
          </a:xfrm>
        </p:spPr>
        <p:txBody>
          <a:bodyPr/>
          <a:lstStyle/>
          <a:p>
            <a:pPr eaLnBrk="1" hangingPunct="1"/>
            <a:r>
              <a:rPr lang="en-US" altLang="en-US" sz="3200" b="1" dirty="0"/>
              <a:t>19.6	Phospholipids (5)</a:t>
            </a:r>
            <a:endParaRPr lang="en-US" altLang="en-US" sz="2400" dirty="0">
              <a:latin typeface="Calibri" pitchFamily="34" charset="0"/>
            </a:endParaRPr>
          </a:p>
        </p:txBody>
      </p:sp>
      <p:sp>
        <p:nvSpPr>
          <p:cNvPr id="5" name="Content Placeholder 13">
            <a:extLst>
              <a:ext uri="{FF2B5EF4-FFF2-40B4-BE49-F238E27FC236}">
                <a16:creationId xmlns:a16="http://schemas.microsoft.com/office/drawing/2014/main" id="{30FA0FF2-7B0F-4F09-99A3-2B9661359B6A}"/>
              </a:ext>
            </a:extLst>
          </p:cNvPr>
          <p:cNvSpPr>
            <a:spLocks noGrp="1"/>
          </p:cNvSpPr>
          <p:nvPr>
            <p:ph sz="quarter" idx="10"/>
          </p:nvPr>
        </p:nvSpPr>
        <p:spPr>
          <a:xfrm>
            <a:off x="2335496" y="806453"/>
            <a:ext cx="4572000" cy="447675"/>
          </a:xfrm>
        </p:spPr>
        <p:txBody>
          <a:bodyPr/>
          <a:lstStyle/>
          <a:p>
            <a:pPr marL="514350" lvl="0" indent="-514350">
              <a:buFont typeface="+mj-lt"/>
              <a:buAutoNum type="alphaUcPeriod"/>
            </a:pPr>
            <a:r>
              <a:rPr lang="en-US" altLang="en-US" sz="2800" b="1" dirty="0" err="1">
                <a:latin typeface="+mj-lt"/>
              </a:rPr>
              <a:t>Phosphoacylglycerols</a:t>
            </a:r>
            <a:endParaRPr lang="en-US" sz="2800" dirty="0">
              <a:latin typeface="+mj-lt"/>
            </a:endParaRPr>
          </a:p>
        </p:txBody>
      </p:sp>
      <p:sp>
        <p:nvSpPr>
          <p:cNvPr id="2" name="Content Placeholder 1">
            <a:extLst>
              <a:ext uri="{FF2B5EF4-FFF2-40B4-BE49-F238E27FC236}">
                <a16:creationId xmlns:a16="http://schemas.microsoft.com/office/drawing/2014/main" id="{014D1CC6-5539-42DD-8F88-4EDFFBEFE808}"/>
              </a:ext>
            </a:extLst>
          </p:cNvPr>
          <p:cNvSpPr>
            <a:spLocks noGrp="1"/>
          </p:cNvSpPr>
          <p:nvPr>
            <p:ph idx="1"/>
          </p:nvPr>
        </p:nvSpPr>
        <p:spPr>
          <a:xfrm>
            <a:off x="777875" y="1504664"/>
            <a:ext cx="7756526" cy="1828800"/>
          </a:xfrm>
        </p:spPr>
        <p:txBody>
          <a:bodyPr/>
          <a:lstStyle/>
          <a:p>
            <a:pPr marL="0" lvl="0" indent="0" defTabSz="457200" eaLnBrk="1" hangingPunct="1">
              <a:spcBef>
                <a:spcPct val="0"/>
              </a:spcBef>
              <a:spcAft>
                <a:spcPts val="2800"/>
              </a:spcAft>
              <a:buNone/>
            </a:pPr>
            <a:r>
              <a:rPr lang="en-US" altLang="en-US" sz="2400" b="1" kern="1200" dirty="0">
                <a:solidFill>
                  <a:prstClr val="black"/>
                </a:solidFill>
                <a:latin typeface="Arial" charset="0"/>
                <a:cs typeface="+mn-cs"/>
              </a:rPr>
              <a:t>The two fatty acid side chains form </a:t>
            </a:r>
            <a:r>
              <a:rPr lang="en-US" altLang="en-US" sz="2400" b="1" kern="1200" dirty="0">
                <a:solidFill>
                  <a:srgbClr val="3366FF"/>
                </a:solidFill>
                <a:latin typeface="Arial" charset="0"/>
                <a:cs typeface="+mn-cs"/>
              </a:rPr>
              <a:t>two nonpolar </a:t>
            </a:r>
            <a:r>
              <a:rPr lang="ja-JP" altLang="en-US" sz="2400" b="1" kern="1200" dirty="0">
                <a:solidFill>
                  <a:srgbClr val="3366FF"/>
                </a:solidFill>
                <a:latin typeface="Arial" charset="0"/>
                <a:cs typeface="+mn-cs"/>
              </a:rPr>
              <a:t>“</a:t>
            </a:r>
            <a:r>
              <a:rPr lang="en-US" altLang="ja-JP" sz="2400" b="1" kern="1200" dirty="0">
                <a:solidFill>
                  <a:srgbClr val="3366FF"/>
                </a:solidFill>
                <a:latin typeface="Arial" charset="0"/>
                <a:cs typeface="+mn-cs"/>
              </a:rPr>
              <a:t>tails</a:t>
            </a:r>
            <a:r>
              <a:rPr lang="ja-JP" altLang="en-US" sz="2400" b="1" kern="1200" dirty="0">
                <a:solidFill>
                  <a:srgbClr val="3366FF"/>
                </a:solidFill>
                <a:latin typeface="Arial" charset="0"/>
                <a:cs typeface="+mn-cs"/>
              </a:rPr>
              <a:t>”</a:t>
            </a:r>
            <a:r>
              <a:rPr lang="en-US" altLang="ja-JP" sz="2400" b="1" kern="1200" dirty="0">
                <a:solidFill>
                  <a:srgbClr val="3366FF"/>
                </a:solidFill>
                <a:latin typeface="Arial" charset="0"/>
                <a:cs typeface="+mn-cs"/>
              </a:rPr>
              <a:t> </a:t>
            </a:r>
            <a:r>
              <a:rPr lang="en-US" altLang="ja-JP" sz="2400" b="1" kern="1200" dirty="0">
                <a:solidFill>
                  <a:prstClr val="black"/>
                </a:solidFill>
                <a:latin typeface="Arial" charset="0"/>
                <a:cs typeface="+mn-cs"/>
              </a:rPr>
              <a:t>that lie parallel to each other.</a:t>
            </a:r>
          </a:p>
          <a:p>
            <a:pPr marL="0" indent="0" defTabSz="457200" eaLnBrk="1" hangingPunct="1">
              <a:spcBef>
                <a:spcPct val="0"/>
              </a:spcBef>
              <a:buNone/>
            </a:pPr>
            <a:r>
              <a:rPr lang="en-US" altLang="en-US" sz="2400" b="1" dirty="0"/>
              <a:t>The phosphodiester end of the molecule is a charged or </a:t>
            </a:r>
            <a:r>
              <a:rPr lang="en-US" altLang="en-US" sz="2400" b="1" dirty="0">
                <a:solidFill>
                  <a:srgbClr val="3366FF"/>
                </a:solidFill>
              </a:rPr>
              <a:t>polar </a:t>
            </a:r>
            <a:r>
              <a:rPr lang="ja-JP" altLang="en-US" sz="2400" b="1" dirty="0">
                <a:solidFill>
                  <a:srgbClr val="3366FF"/>
                </a:solidFill>
              </a:rPr>
              <a:t>“</a:t>
            </a:r>
            <a:r>
              <a:rPr lang="en-US" altLang="ja-JP" sz="2400" b="1" dirty="0">
                <a:solidFill>
                  <a:srgbClr val="3366FF"/>
                </a:solidFill>
              </a:rPr>
              <a:t>head</a:t>
            </a:r>
            <a:r>
              <a:rPr lang="ja-JP" altLang="en-US" sz="2400" b="1" dirty="0">
                <a:solidFill>
                  <a:srgbClr val="3366FF"/>
                </a:solidFill>
              </a:rPr>
              <a:t>”</a:t>
            </a:r>
            <a:r>
              <a:rPr lang="en-US" altLang="ja-JP" sz="2400" b="1" dirty="0"/>
              <a:t>.</a:t>
            </a:r>
            <a:endParaRPr lang="en-US" altLang="en-US" sz="2400" b="1" dirty="0"/>
          </a:p>
        </p:txBody>
      </p:sp>
      <p:pic>
        <p:nvPicPr>
          <p:cNvPr id="38918" name="Picture 8" descr="A phosphoacylglycerol has two distinct regions: two nonpolar tails due to the long-chain fatty acids, and a very polar head from the charged phosphodi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62400"/>
            <a:ext cx="33655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715962"/>
          </a:xfrm>
        </p:spPr>
        <p:txBody>
          <a:bodyPr/>
          <a:lstStyle/>
          <a:p>
            <a:pPr eaLnBrk="1" hangingPunct="1"/>
            <a:r>
              <a:rPr lang="en-US" altLang="en-US" sz="3200" b="1" dirty="0"/>
              <a:t>19.6	Phospholipids (6)</a:t>
            </a:r>
            <a:endParaRPr lang="en-US" altLang="en-US" sz="2400" dirty="0">
              <a:latin typeface="Calibri" pitchFamily="34" charset="0"/>
            </a:endParaRPr>
          </a:p>
        </p:txBody>
      </p:sp>
      <p:sp>
        <p:nvSpPr>
          <p:cNvPr id="4" name="Content Placeholder 2">
            <a:extLst>
              <a:ext uri="{FF2B5EF4-FFF2-40B4-BE49-F238E27FC236}">
                <a16:creationId xmlns:a16="http://schemas.microsoft.com/office/drawing/2014/main" id="{2332B178-AEE6-4C03-A91E-D118C5C331BB}"/>
              </a:ext>
            </a:extLst>
          </p:cNvPr>
          <p:cNvSpPr>
            <a:spLocks noGrp="1"/>
          </p:cNvSpPr>
          <p:nvPr>
            <p:ph idx="1"/>
          </p:nvPr>
        </p:nvSpPr>
        <p:spPr>
          <a:xfrm>
            <a:off x="2299858" y="817420"/>
            <a:ext cx="4572000" cy="533400"/>
          </a:xfrm>
        </p:spPr>
        <p:txBody>
          <a:bodyPr/>
          <a:lstStyle/>
          <a:p>
            <a:pPr marL="514350" lvl="0" indent="-514350">
              <a:buFont typeface="+mj-lt"/>
              <a:buAutoNum type="alphaUcPeriod"/>
            </a:pPr>
            <a:r>
              <a:rPr lang="en-US" altLang="en-US" sz="2800" b="1" dirty="0"/>
              <a:t>Phosphoacylglycerols</a:t>
            </a:r>
            <a:endParaRPr lang="en-US" dirty="0"/>
          </a:p>
        </p:txBody>
      </p:sp>
      <p:pic>
        <p:nvPicPr>
          <p:cNvPr id="39940" name="Picture 1" descr="General structure of phosphoacylglycerols: the two fatty acid side chains form two nonpolar “tails” that lie parallel to each other, while the phosphodiester end of the molecule is a charged or polar “head.” A three-dimensional structure of a phosphoacylglycerol is also show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535113"/>
            <a:ext cx="75438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229600" cy="715962"/>
          </a:xfrm>
        </p:spPr>
        <p:txBody>
          <a:bodyPr/>
          <a:lstStyle/>
          <a:p>
            <a:pPr eaLnBrk="1" hangingPunct="1"/>
            <a:r>
              <a:rPr lang="en-US" altLang="en-US" sz="3200" b="1" dirty="0"/>
              <a:t>19.6	Phospholipids (7)</a:t>
            </a:r>
            <a:endParaRPr lang="en-US" altLang="en-US" dirty="0">
              <a:latin typeface="Calibri" pitchFamily="34" charset="0"/>
            </a:endParaRPr>
          </a:p>
        </p:txBody>
      </p:sp>
      <p:sp>
        <p:nvSpPr>
          <p:cNvPr id="5" name="Content Placeholder 13">
            <a:extLst>
              <a:ext uri="{FF2B5EF4-FFF2-40B4-BE49-F238E27FC236}">
                <a16:creationId xmlns:a16="http://schemas.microsoft.com/office/drawing/2014/main" id="{3128E878-70A2-46CA-A6F9-A5E020F215B8}"/>
              </a:ext>
            </a:extLst>
          </p:cNvPr>
          <p:cNvSpPr>
            <a:spLocks noGrp="1"/>
          </p:cNvSpPr>
          <p:nvPr>
            <p:ph sz="quarter" idx="10"/>
          </p:nvPr>
        </p:nvSpPr>
        <p:spPr>
          <a:xfrm>
            <a:off x="2815683" y="816711"/>
            <a:ext cx="3581400" cy="447675"/>
          </a:xfrm>
        </p:spPr>
        <p:txBody>
          <a:bodyPr/>
          <a:lstStyle/>
          <a:p>
            <a:pPr marL="514350" lvl="0" indent="-514350">
              <a:buFont typeface="+mj-lt"/>
              <a:buAutoNum type="alphaUcPeriod" startAt="2"/>
            </a:pPr>
            <a:r>
              <a:rPr lang="en-US" altLang="en-US" sz="2800" b="1" dirty="0">
                <a:latin typeface="+mj-lt"/>
              </a:rPr>
              <a:t>Sphingomyelins</a:t>
            </a:r>
            <a:endParaRPr lang="en-US" sz="2800" dirty="0">
              <a:latin typeface="+mj-lt"/>
            </a:endParaRPr>
          </a:p>
        </p:txBody>
      </p:sp>
      <p:sp>
        <p:nvSpPr>
          <p:cNvPr id="2" name="Content Placeholder 1">
            <a:extLst>
              <a:ext uri="{FF2B5EF4-FFF2-40B4-BE49-F238E27FC236}">
                <a16:creationId xmlns:a16="http://schemas.microsoft.com/office/drawing/2014/main" id="{7B216E5F-7735-4681-92DF-2EC88648B0FA}"/>
              </a:ext>
            </a:extLst>
          </p:cNvPr>
          <p:cNvSpPr>
            <a:spLocks noGrp="1"/>
          </p:cNvSpPr>
          <p:nvPr>
            <p:ph idx="1"/>
          </p:nvPr>
        </p:nvSpPr>
        <p:spPr>
          <a:xfrm>
            <a:off x="838200" y="1500303"/>
            <a:ext cx="7536366" cy="2343150"/>
          </a:xfrm>
        </p:spPr>
        <p:txBody>
          <a:bodyPr/>
          <a:lstStyle/>
          <a:p>
            <a:pPr marL="0" indent="0" defTabSz="457200" eaLnBrk="1" hangingPunct="1">
              <a:spcBef>
                <a:spcPct val="0"/>
              </a:spcBef>
              <a:spcAft>
                <a:spcPts val="1500"/>
              </a:spcAft>
              <a:buClr>
                <a:prstClr val="black"/>
              </a:buClr>
              <a:buNone/>
            </a:pPr>
            <a:r>
              <a:rPr lang="en-US" altLang="en-US" sz="2400" b="1" kern="1200" dirty="0">
                <a:solidFill>
                  <a:srgbClr val="3366FF"/>
                </a:solidFill>
                <a:latin typeface="Arial" charset="0"/>
                <a:cs typeface="+mn-cs"/>
              </a:rPr>
              <a:t>Sphingomyelins </a:t>
            </a:r>
            <a:r>
              <a:rPr lang="en-US" altLang="en-US" sz="2400" b="1" kern="1200" dirty="0">
                <a:solidFill>
                  <a:prstClr val="black"/>
                </a:solidFill>
                <a:latin typeface="Arial" charset="0"/>
                <a:cs typeface="+mn-cs"/>
              </a:rPr>
              <a:t>do not contain a glycerol backbone, they have a </a:t>
            </a:r>
            <a:r>
              <a:rPr lang="en-US" altLang="en-US" sz="2400" b="1" kern="1200" dirty="0">
                <a:solidFill>
                  <a:srgbClr val="3366FF"/>
                </a:solidFill>
                <a:latin typeface="Arial" charset="0"/>
                <a:cs typeface="+mn-cs"/>
              </a:rPr>
              <a:t>sphingosine</a:t>
            </a:r>
            <a:br>
              <a:rPr lang="en-US" altLang="en-US" sz="2400" b="1" kern="1200" dirty="0">
                <a:solidFill>
                  <a:srgbClr val="3366FF"/>
                </a:solidFill>
                <a:latin typeface="Arial" charset="0"/>
                <a:cs typeface="+mn-cs"/>
              </a:rPr>
            </a:br>
            <a:r>
              <a:rPr lang="en-US" altLang="en-US" sz="2400" b="1" kern="1200" dirty="0">
                <a:solidFill>
                  <a:srgbClr val="3366FF"/>
                </a:solidFill>
                <a:latin typeface="Arial" charset="0"/>
                <a:cs typeface="+mn-cs"/>
              </a:rPr>
              <a:t>backbone</a:t>
            </a:r>
            <a:r>
              <a:rPr lang="en-US" altLang="en-US" sz="2400" b="1" kern="1200" dirty="0">
                <a:solidFill>
                  <a:prstClr val="black"/>
                </a:solidFill>
                <a:latin typeface="Arial" charset="0"/>
                <a:cs typeface="+mn-cs"/>
              </a:rPr>
              <a:t> instead.</a:t>
            </a:r>
          </a:p>
          <a:p>
            <a:pPr marL="0" indent="0" defTabSz="457200" eaLnBrk="1" hangingPunct="1">
              <a:spcBef>
                <a:spcPct val="0"/>
              </a:spcBef>
              <a:spcAft>
                <a:spcPts val="1500"/>
              </a:spcAft>
              <a:buClr>
                <a:prstClr val="black"/>
              </a:buClr>
              <a:buNone/>
            </a:pPr>
            <a:r>
              <a:rPr lang="en-US" altLang="en-US" sz="2400" b="1" dirty="0"/>
              <a:t>Sphingomyelins </a:t>
            </a:r>
            <a:r>
              <a:rPr lang="en-US" altLang="en-US" sz="2400" b="1" dirty="0">
                <a:solidFill>
                  <a:srgbClr val="3366FF"/>
                </a:solidFill>
              </a:rPr>
              <a:t>do not contain an ester</a:t>
            </a:r>
            <a:r>
              <a:rPr lang="en-US" altLang="en-US" sz="2400" b="1" dirty="0"/>
              <a:t>; their single fatty acid is bonded to the backbone by an </a:t>
            </a:r>
            <a:r>
              <a:rPr lang="en-US" altLang="en-US" sz="2400" b="1" dirty="0">
                <a:solidFill>
                  <a:srgbClr val="3366FF"/>
                </a:solidFill>
              </a:rPr>
              <a:t>amide bond</a:t>
            </a:r>
            <a:r>
              <a:rPr lang="en-US" altLang="en-US" sz="2400" b="1" dirty="0"/>
              <a:t>.</a:t>
            </a:r>
          </a:p>
        </p:txBody>
      </p:sp>
      <p:pic>
        <p:nvPicPr>
          <p:cNvPr id="40966" name="Picture 1" descr="General structure of sphingosine showing it is a18-carbon amino alcohol with an unsaturated hydrocarbon cha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943350"/>
            <a:ext cx="575468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331324" y="537755"/>
            <a:ext cx="6481353" cy="616766"/>
          </a:xfrm>
        </p:spPr>
        <p:txBody>
          <a:bodyPr/>
          <a:lstStyle/>
          <a:p>
            <a:pPr eaLnBrk="1" hangingPunct="1"/>
            <a:r>
              <a:rPr lang="en-US" altLang="en-US" sz="3200" b="1" dirty="0"/>
              <a:t>19.1	Introduction to Lipids (3)</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5B2038C2-6DEF-42CD-9BC3-DF24E162553A}"/>
              </a:ext>
            </a:extLst>
          </p:cNvPr>
          <p:cNvSpPr>
            <a:spLocks noGrp="1"/>
          </p:cNvSpPr>
          <p:nvPr>
            <p:ph idx="1"/>
          </p:nvPr>
        </p:nvSpPr>
        <p:spPr>
          <a:xfrm>
            <a:off x="838200" y="1600200"/>
            <a:ext cx="7848600" cy="1524000"/>
          </a:xfrm>
        </p:spPr>
        <p:txBody>
          <a:bodyPr/>
          <a:lstStyle/>
          <a:p>
            <a:pPr marL="0" lvl="0" indent="0" defTabSz="457200" eaLnBrk="1" hangingPunct="1">
              <a:spcBef>
                <a:spcPct val="0"/>
              </a:spcBef>
              <a:spcAft>
                <a:spcPts val="1900"/>
              </a:spcAft>
              <a:buNone/>
            </a:pPr>
            <a:r>
              <a:rPr lang="en-US" altLang="en-US" sz="2400" b="1" kern="1200" dirty="0">
                <a:solidFill>
                  <a:prstClr val="black"/>
                </a:solidFill>
                <a:latin typeface="Arial" charset="0"/>
                <a:cs typeface="+mn-cs"/>
              </a:rPr>
              <a:t>Lipids can be categorized as:</a:t>
            </a:r>
          </a:p>
          <a:p>
            <a:pPr marL="839788" indent="-465138" defTabSz="457200" eaLnBrk="1" hangingPunct="1">
              <a:spcBef>
                <a:spcPct val="0"/>
              </a:spcBef>
              <a:buClr>
                <a:prstClr val="black"/>
              </a:buClr>
            </a:pPr>
            <a:r>
              <a:rPr lang="en-US" altLang="en-US" sz="2400" b="1" kern="1200" dirty="0">
                <a:solidFill>
                  <a:srgbClr val="3366FF"/>
                </a:solidFill>
                <a:latin typeface="Arial" charset="0"/>
                <a:cs typeface="+mn-cs"/>
              </a:rPr>
              <a:t>Nonhydrolyzable lipids </a:t>
            </a:r>
            <a:r>
              <a:rPr lang="en-US" altLang="en-US" sz="2400" b="1" kern="1200" dirty="0">
                <a:solidFill>
                  <a:prstClr val="black"/>
                </a:solidFill>
                <a:latin typeface="Arial" charset="0"/>
                <a:cs typeface="+mn-cs"/>
              </a:rPr>
              <a:t>cannot be cleaved into</a:t>
            </a:r>
          </a:p>
          <a:p>
            <a:pPr marL="849313" lvl="0" indent="-15875" defTabSz="457200" eaLnBrk="1" hangingPunct="1">
              <a:spcBef>
                <a:spcPct val="0"/>
              </a:spcBef>
              <a:buNone/>
              <a:tabLst>
                <a:tab pos="860425" algn="l"/>
              </a:tabLst>
            </a:pPr>
            <a:r>
              <a:rPr lang="en-US" altLang="en-US" sz="2400" b="1" kern="1200" dirty="0">
                <a:solidFill>
                  <a:prstClr val="black"/>
                </a:solidFill>
                <a:latin typeface="Arial" charset="0"/>
                <a:cs typeface="+mn-cs"/>
              </a:rPr>
              <a:t>smaller molecules by aqueous hydrolysis.</a:t>
            </a:r>
          </a:p>
        </p:txBody>
      </p:sp>
      <p:pic>
        <p:nvPicPr>
          <p:cNvPr id="5126" name="Picture 8" descr="Nonhydrolyzable lipids are classified into three categories: steroids, fat soluble vitamins and eicosano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05200"/>
            <a:ext cx="5827713"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350504"/>
            <a:ext cx="8229600" cy="552822"/>
          </a:xfrm>
        </p:spPr>
        <p:txBody>
          <a:bodyPr/>
          <a:lstStyle/>
          <a:p>
            <a:pPr eaLnBrk="1" hangingPunct="1"/>
            <a:r>
              <a:rPr lang="en-US" altLang="en-US" sz="3200" b="1" dirty="0"/>
              <a:t>19.6	Phospholipids (8)</a:t>
            </a:r>
            <a:endParaRPr lang="en-US" altLang="en-US" sz="2800" dirty="0">
              <a:latin typeface="Calibri" pitchFamily="34" charset="0"/>
            </a:endParaRPr>
          </a:p>
        </p:txBody>
      </p:sp>
      <p:sp>
        <p:nvSpPr>
          <p:cNvPr id="4" name="Content Placeholder 2">
            <a:extLst>
              <a:ext uri="{FF2B5EF4-FFF2-40B4-BE49-F238E27FC236}">
                <a16:creationId xmlns:a16="http://schemas.microsoft.com/office/drawing/2014/main" id="{F81F64E3-5A43-44AA-B45C-67C8D786835E}"/>
              </a:ext>
            </a:extLst>
          </p:cNvPr>
          <p:cNvSpPr>
            <a:spLocks noGrp="1"/>
          </p:cNvSpPr>
          <p:nvPr>
            <p:ph idx="1"/>
          </p:nvPr>
        </p:nvSpPr>
        <p:spPr>
          <a:xfrm>
            <a:off x="2830434" y="818428"/>
            <a:ext cx="3581400" cy="533400"/>
          </a:xfrm>
        </p:spPr>
        <p:txBody>
          <a:bodyPr/>
          <a:lstStyle/>
          <a:p>
            <a:pPr marL="514350" lvl="0" indent="-514350">
              <a:buFont typeface="+mj-lt"/>
              <a:buAutoNum type="alphaUcPeriod" startAt="2"/>
            </a:pPr>
            <a:r>
              <a:rPr lang="en-US" altLang="en-US" sz="2800" b="1" dirty="0">
                <a:latin typeface="+mj-lt"/>
              </a:rPr>
              <a:t>Sphingomyelins</a:t>
            </a:r>
            <a:endParaRPr lang="en-US" sz="2800" dirty="0">
              <a:latin typeface="+mj-lt"/>
            </a:endParaRPr>
          </a:p>
        </p:txBody>
      </p:sp>
      <p:pic>
        <p:nvPicPr>
          <p:cNvPr id="41988" name="Picture 7" descr="Block diagrams of two different types of sphingomyelins: the block diagram on the left has sphingosine as the backbone with two substituents, fatty acid and phosphate, attached to an alcohol. The block diagram on the right shows a single fatty acid bonded to a carbon backbone by an amide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2133600"/>
            <a:ext cx="7729537"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198" y="370031"/>
            <a:ext cx="8229600" cy="536564"/>
          </a:xfrm>
        </p:spPr>
        <p:txBody>
          <a:bodyPr/>
          <a:lstStyle/>
          <a:p>
            <a:pPr eaLnBrk="1" hangingPunct="1"/>
            <a:r>
              <a:rPr lang="en-US" altLang="en-US" sz="3200" b="1" dirty="0"/>
              <a:t>19.6	Phospholipids (9)</a:t>
            </a:r>
            <a:endParaRPr lang="en-US" altLang="en-US" dirty="0">
              <a:latin typeface="Calibri" pitchFamily="34" charset="0"/>
            </a:endParaRPr>
          </a:p>
        </p:txBody>
      </p:sp>
      <p:sp>
        <p:nvSpPr>
          <p:cNvPr id="6" name="Content Placeholder 4">
            <a:extLst>
              <a:ext uri="{FF2B5EF4-FFF2-40B4-BE49-F238E27FC236}">
                <a16:creationId xmlns:a16="http://schemas.microsoft.com/office/drawing/2014/main" id="{5152FA2F-95C7-450A-AC28-5FDDEFB7CA17}"/>
              </a:ext>
            </a:extLst>
          </p:cNvPr>
          <p:cNvSpPr>
            <a:spLocks noGrp="1"/>
          </p:cNvSpPr>
          <p:nvPr>
            <p:ph sz="quarter" idx="11"/>
          </p:nvPr>
        </p:nvSpPr>
        <p:spPr>
          <a:xfrm>
            <a:off x="2819398" y="817420"/>
            <a:ext cx="3886200" cy="685800"/>
          </a:xfrm>
        </p:spPr>
        <p:txBody>
          <a:bodyPr/>
          <a:lstStyle/>
          <a:p>
            <a:pPr marL="514350" lvl="0" indent="-514350">
              <a:buFont typeface="+mj-lt"/>
              <a:buAutoNum type="alphaUcPeriod" startAt="2"/>
            </a:pPr>
            <a:r>
              <a:rPr lang="en-US" altLang="en-US" sz="2800" b="1" dirty="0">
                <a:latin typeface="+mj-lt"/>
              </a:rPr>
              <a:t>Sphingomyelins</a:t>
            </a:r>
            <a:endParaRPr lang="en-US" sz="2800" dirty="0">
              <a:latin typeface="+mj-lt"/>
            </a:endParaRPr>
          </a:p>
        </p:txBody>
      </p:sp>
      <p:sp>
        <p:nvSpPr>
          <p:cNvPr id="2" name="Content Placeholder 1">
            <a:extLst>
              <a:ext uri="{FF2B5EF4-FFF2-40B4-BE49-F238E27FC236}">
                <a16:creationId xmlns:a16="http://schemas.microsoft.com/office/drawing/2014/main" id="{C7A98B37-E2B2-4823-AE94-6A8E2089E1B0}"/>
              </a:ext>
            </a:extLst>
          </p:cNvPr>
          <p:cNvSpPr>
            <a:spLocks noGrp="1"/>
          </p:cNvSpPr>
          <p:nvPr>
            <p:ph idx="1"/>
          </p:nvPr>
        </p:nvSpPr>
        <p:spPr>
          <a:xfrm>
            <a:off x="838200" y="1507958"/>
            <a:ext cx="5715000" cy="484188"/>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An example of sphingomyelin:</a:t>
            </a:r>
          </a:p>
        </p:txBody>
      </p:sp>
      <p:pic>
        <p:nvPicPr>
          <p:cNvPr id="43014" name="Picture 8" descr="Structure of sphingomyelin containing a phosphodiester derived from choline. The amide functional group is derived from ole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2387600"/>
            <a:ext cx="642461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4FAAAFA-7BBC-47C1-ADA6-BFB63FE06E79}"/>
              </a:ext>
            </a:extLst>
          </p:cNvPr>
          <p:cNvSpPr>
            <a:spLocks noGrp="1"/>
          </p:cNvSpPr>
          <p:nvPr>
            <p:ph sz="quarter" idx="10"/>
          </p:nvPr>
        </p:nvSpPr>
        <p:spPr>
          <a:xfrm>
            <a:off x="838200" y="5410200"/>
            <a:ext cx="7543800" cy="7620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The </a:t>
            </a:r>
            <a:r>
              <a:rPr lang="en-US" altLang="en-US" sz="2400" b="1" kern="1200" dirty="0">
                <a:solidFill>
                  <a:srgbClr val="3366FF"/>
                </a:solidFill>
                <a:latin typeface="Arial" charset="0"/>
                <a:cs typeface="+mn-cs"/>
              </a:rPr>
              <a:t>myelin sheath</a:t>
            </a:r>
            <a:r>
              <a:rPr lang="en-US" altLang="en-US" sz="2400" b="1" kern="1200" dirty="0">
                <a:solidFill>
                  <a:prstClr val="black"/>
                </a:solidFill>
                <a:latin typeface="Arial" charset="0"/>
                <a:cs typeface="+mn-cs"/>
              </a:rPr>
              <a:t>, the coating that surrounds nerve cells, is rich in sphingomyelins.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363914"/>
            <a:ext cx="8229600" cy="536631"/>
          </a:xfrm>
        </p:spPr>
        <p:txBody>
          <a:bodyPr/>
          <a:lstStyle/>
          <a:p>
            <a:pPr eaLnBrk="1" hangingPunct="1"/>
            <a:r>
              <a:rPr lang="en-US" altLang="en-US" sz="3200" b="1" dirty="0"/>
              <a:t>19.6	Phospholipids (10)</a:t>
            </a:r>
            <a:endParaRPr lang="en-US" altLang="en-US" dirty="0">
              <a:latin typeface="Calibri" pitchFamily="34" charset="0"/>
            </a:endParaRPr>
          </a:p>
        </p:txBody>
      </p:sp>
      <p:sp>
        <p:nvSpPr>
          <p:cNvPr id="4" name="Content Placeholder 2">
            <a:extLst>
              <a:ext uri="{FF2B5EF4-FFF2-40B4-BE49-F238E27FC236}">
                <a16:creationId xmlns:a16="http://schemas.microsoft.com/office/drawing/2014/main" id="{68E2A391-A255-4B2D-89CA-092E8BA01AF9}"/>
              </a:ext>
            </a:extLst>
          </p:cNvPr>
          <p:cNvSpPr>
            <a:spLocks noGrp="1"/>
          </p:cNvSpPr>
          <p:nvPr>
            <p:ph idx="1"/>
          </p:nvPr>
        </p:nvSpPr>
        <p:spPr>
          <a:xfrm>
            <a:off x="2819405" y="818428"/>
            <a:ext cx="3657600" cy="533400"/>
          </a:xfrm>
        </p:spPr>
        <p:txBody>
          <a:bodyPr/>
          <a:lstStyle/>
          <a:p>
            <a:pPr marL="514350" lvl="0" indent="-514350">
              <a:buFont typeface="+mj-lt"/>
              <a:buAutoNum type="alphaUcPeriod" startAt="2"/>
            </a:pPr>
            <a:r>
              <a:rPr lang="en-US" altLang="en-US" sz="2800" b="1" dirty="0">
                <a:latin typeface="+mj-lt"/>
              </a:rPr>
              <a:t>Sphingomyelins</a:t>
            </a:r>
            <a:endParaRPr lang="en-US" sz="2800" dirty="0">
              <a:latin typeface="+mj-lt"/>
            </a:endParaRPr>
          </a:p>
        </p:txBody>
      </p:sp>
      <p:pic>
        <p:nvPicPr>
          <p:cNvPr id="44036" name="Picture 6" descr="Sketch of nerve cells: The coating that surrounds and insulates nerve cells, the myelin sheath, is particularly rich in sphingomyelins, and is vital for proper nerve function. Deterioration of the myelin sheath, as seen in multiple sclerosis, leads to disabling neurological dis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7950"/>
            <a:ext cx="54864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88545"/>
            <a:ext cx="8229600" cy="490601"/>
          </a:xfrm>
        </p:spPr>
        <p:txBody>
          <a:bodyPr/>
          <a:lstStyle/>
          <a:p>
            <a:pPr eaLnBrk="1" hangingPunct="1"/>
            <a:r>
              <a:rPr lang="en-US" altLang="en-US" sz="3200" b="1" dirty="0"/>
              <a:t>19.7	Cell Membranes (1)</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DD719077-7C80-4528-8DED-AA3D6A40684F}"/>
              </a:ext>
            </a:extLst>
          </p:cNvPr>
          <p:cNvSpPr>
            <a:spLocks noGrp="1"/>
          </p:cNvSpPr>
          <p:nvPr>
            <p:ph sz="quarter" idx="10"/>
          </p:nvPr>
        </p:nvSpPr>
        <p:spPr>
          <a:xfrm>
            <a:off x="1558635" y="810490"/>
            <a:ext cx="7177667" cy="447675"/>
          </a:xfrm>
        </p:spPr>
        <p:txBody>
          <a:bodyPr/>
          <a:lstStyle/>
          <a:p>
            <a:pPr marL="514350" lvl="0" indent="-514350">
              <a:buFont typeface="+mj-lt"/>
              <a:buAutoNum type="alphaUcPeriod"/>
            </a:pPr>
            <a:r>
              <a:rPr lang="en-US" altLang="en-US" sz="2800" b="1" dirty="0">
                <a:latin typeface="+mj-lt"/>
              </a:rPr>
              <a:t>Structure of the Cell Membrane</a:t>
            </a:r>
            <a:endParaRPr lang="en-US" sz="2800" dirty="0">
              <a:latin typeface="+mj-lt"/>
            </a:endParaRPr>
          </a:p>
        </p:txBody>
      </p:sp>
      <p:sp>
        <p:nvSpPr>
          <p:cNvPr id="2" name="Content Placeholder 1">
            <a:extLst>
              <a:ext uri="{FF2B5EF4-FFF2-40B4-BE49-F238E27FC236}">
                <a16:creationId xmlns:a16="http://schemas.microsoft.com/office/drawing/2014/main" id="{89F789E4-842B-499C-A0DE-D80449F152A7}"/>
              </a:ext>
            </a:extLst>
          </p:cNvPr>
          <p:cNvSpPr>
            <a:spLocks noGrp="1"/>
          </p:cNvSpPr>
          <p:nvPr>
            <p:ph idx="1"/>
          </p:nvPr>
        </p:nvSpPr>
        <p:spPr>
          <a:xfrm>
            <a:off x="838201" y="1510351"/>
            <a:ext cx="8077199" cy="4890449"/>
          </a:xfrm>
        </p:spPr>
        <p:txBody>
          <a:bodyPr/>
          <a:lstStyle/>
          <a:p>
            <a:pPr marL="0" indent="0" defTabSz="457200" eaLnBrk="1" hangingPunct="1">
              <a:spcBef>
                <a:spcPct val="0"/>
              </a:spcBef>
              <a:spcAft>
                <a:spcPts val="2100"/>
              </a:spcAft>
              <a:buNone/>
            </a:pPr>
            <a:r>
              <a:rPr lang="en-US" altLang="en-US" sz="2400" b="1" kern="1200" dirty="0">
                <a:solidFill>
                  <a:prstClr val="black"/>
                </a:solidFill>
                <a:latin typeface="Arial" charset="0"/>
                <a:cs typeface="+mn-cs"/>
              </a:rPr>
              <a:t>The basic unit of living organisms is the </a:t>
            </a:r>
            <a:r>
              <a:rPr lang="en-US" altLang="en-US" sz="2400" b="1" kern="1200" dirty="0">
                <a:solidFill>
                  <a:srgbClr val="3366FF"/>
                </a:solidFill>
                <a:latin typeface="Arial" charset="0"/>
                <a:cs typeface="+mn-cs"/>
              </a:rPr>
              <a:t>cell</a:t>
            </a:r>
            <a:r>
              <a:rPr lang="en-US" altLang="en-US" sz="2400" b="1" kern="1200" dirty="0">
                <a:solidFill>
                  <a:prstClr val="black"/>
                </a:solidFill>
                <a:latin typeface="Arial" charset="0"/>
                <a:cs typeface="+mn-cs"/>
              </a:rPr>
              <a:t>.</a:t>
            </a:r>
          </a:p>
          <a:p>
            <a:pPr marL="0" indent="0" defTabSz="457200" eaLnBrk="1" hangingPunct="1">
              <a:spcBef>
                <a:spcPct val="0"/>
              </a:spcBef>
              <a:spcAft>
                <a:spcPts val="2300"/>
              </a:spcAft>
              <a:buNone/>
            </a:pPr>
            <a:r>
              <a:rPr lang="en-US" altLang="en-US" sz="2400" b="1" dirty="0"/>
              <a:t>The </a:t>
            </a:r>
            <a:r>
              <a:rPr lang="en-US" altLang="en-US" sz="2400" b="1" dirty="0">
                <a:solidFill>
                  <a:srgbClr val="3366FF"/>
                </a:solidFill>
              </a:rPr>
              <a:t>cell membrane </a:t>
            </a:r>
            <a:r>
              <a:rPr lang="en-US" altLang="en-US" sz="2400" b="1" dirty="0"/>
              <a:t>surrounds the cytoplasm, the aqueous medium inside the cell.</a:t>
            </a:r>
          </a:p>
          <a:p>
            <a:pPr marL="0" indent="0" defTabSz="457200" eaLnBrk="1" hangingPunct="1">
              <a:spcBef>
                <a:spcPct val="0"/>
              </a:spcBef>
              <a:spcAft>
                <a:spcPts val="2200"/>
              </a:spcAft>
              <a:buNone/>
            </a:pPr>
            <a:r>
              <a:rPr lang="en-US" altLang="en-US" sz="2400" b="1" dirty="0"/>
              <a:t>The cell membrane acts as a </a:t>
            </a:r>
            <a:r>
              <a:rPr lang="en-US" altLang="en-US" sz="2400" b="1" dirty="0">
                <a:solidFill>
                  <a:srgbClr val="3366FF"/>
                </a:solidFill>
              </a:rPr>
              <a:t>barrier</a:t>
            </a:r>
            <a:r>
              <a:rPr lang="en-US" altLang="en-US" sz="2400" b="1" dirty="0">
                <a:solidFill>
                  <a:srgbClr val="3333FF"/>
                </a:solidFill>
              </a:rPr>
              <a:t> </a:t>
            </a:r>
            <a:r>
              <a:rPr lang="en-US" altLang="en-US" sz="2400" b="1" dirty="0"/>
              <a:t>to stop the passage of ions and molecules into or out of the</a:t>
            </a:r>
            <a:br>
              <a:rPr lang="en-US" altLang="en-US" sz="2400" b="1" dirty="0"/>
            </a:br>
            <a:r>
              <a:rPr lang="en-US" altLang="en-US" sz="2400" b="1" dirty="0"/>
              <a:t>cell.</a:t>
            </a:r>
          </a:p>
          <a:p>
            <a:pPr marL="0" indent="0" defTabSz="457200" eaLnBrk="1" hangingPunct="1">
              <a:spcBef>
                <a:spcPct val="0"/>
              </a:spcBef>
              <a:spcAft>
                <a:spcPts val="2200"/>
              </a:spcAft>
              <a:buNone/>
            </a:pPr>
            <a:r>
              <a:rPr lang="en-US" altLang="en-US" sz="2400" b="1" dirty="0"/>
              <a:t>The other job of the membrane is to </a:t>
            </a:r>
            <a:r>
              <a:rPr lang="en-US" altLang="en-US" sz="2400" b="1" dirty="0">
                <a:solidFill>
                  <a:srgbClr val="3366FF"/>
                </a:solidFill>
              </a:rPr>
              <a:t>allow</a:t>
            </a:r>
            <a:br>
              <a:rPr lang="en-US" altLang="en-US" sz="2400" b="1" dirty="0">
                <a:solidFill>
                  <a:srgbClr val="3366FF"/>
                </a:solidFill>
              </a:rPr>
            </a:br>
            <a:r>
              <a:rPr lang="en-US" altLang="en-US" sz="2400" b="1" dirty="0"/>
              <a:t>nutrients in and waste out.</a:t>
            </a:r>
          </a:p>
          <a:p>
            <a:pPr marL="0" indent="0" defTabSz="457200" eaLnBrk="1" hangingPunct="1">
              <a:spcBef>
                <a:spcPct val="0"/>
              </a:spcBef>
              <a:buNone/>
            </a:pPr>
            <a:r>
              <a:rPr lang="en-US" altLang="en-US" sz="2400" b="1" dirty="0"/>
              <a:t>In this way, a cell membrane is </a:t>
            </a:r>
            <a:r>
              <a:rPr lang="en-US" altLang="en-US" sz="2400" b="1" dirty="0">
                <a:solidFill>
                  <a:srgbClr val="3366FF"/>
                </a:solidFill>
              </a:rPr>
              <a:t>selectively permeable</a:t>
            </a:r>
            <a:r>
              <a:rPr lang="en-US" altLang="en-US" sz="2400" b="1" dirty="0"/>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4638"/>
            <a:ext cx="8229600" cy="715962"/>
          </a:xfrm>
        </p:spPr>
        <p:txBody>
          <a:bodyPr/>
          <a:lstStyle/>
          <a:p>
            <a:pPr eaLnBrk="1" hangingPunct="1"/>
            <a:r>
              <a:rPr lang="en-US" altLang="en-US" sz="3200" b="1" dirty="0"/>
              <a:t>19.7	Cell Membranes (2)</a:t>
            </a:r>
            <a:endParaRPr lang="en-US" altLang="en-US" sz="2400" dirty="0">
              <a:latin typeface="Calibri" pitchFamily="34" charset="0"/>
            </a:endParaRPr>
          </a:p>
        </p:txBody>
      </p:sp>
      <p:sp>
        <p:nvSpPr>
          <p:cNvPr id="4" name="Content Placeholder 13">
            <a:extLst>
              <a:ext uri="{FF2B5EF4-FFF2-40B4-BE49-F238E27FC236}">
                <a16:creationId xmlns:a16="http://schemas.microsoft.com/office/drawing/2014/main" id="{CB47A16D-4FC6-439E-88F1-6CD3366AB41C}"/>
              </a:ext>
            </a:extLst>
          </p:cNvPr>
          <p:cNvSpPr>
            <a:spLocks noGrp="1"/>
          </p:cNvSpPr>
          <p:nvPr>
            <p:ph sz="quarter" idx="10"/>
          </p:nvPr>
        </p:nvSpPr>
        <p:spPr>
          <a:xfrm>
            <a:off x="1570244" y="796631"/>
            <a:ext cx="6121268" cy="447675"/>
          </a:xfrm>
        </p:spPr>
        <p:txBody>
          <a:bodyPr/>
          <a:lstStyle/>
          <a:p>
            <a:pPr marL="514350" lvl="0" indent="-514350">
              <a:buFont typeface="+mj-lt"/>
              <a:buAutoNum type="alphaUcPeriod"/>
            </a:pPr>
            <a:r>
              <a:rPr lang="en-US" altLang="en-US" sz="2800" b="1" dirty="0">
                <a:latin typeface="+mj-lt"/>
              </a:rPr>
              <a:t>Structure of the Cell Membrane</a:t>
            </a:r>
            <a:endParaRPr lang="en-US" sz="2800" dirty="0">
              <a:latin typeface="+mj-lt"/>
            </a:endParaRPr>
          </a:p>
        </p:txBody>
      </p:sp>
      <p:sp>
        <p:nvSpPr>
          <p:cNvPr id="2" name="Content Placeholder 1">
            <a:extLst>
              <a:ext uri="{FF2B5EF4-FFF2-40B4-BE49-F238E27FC236}">
                <a16:creationId xmlns:a16="http://schemas.microsoft.com/office/drawing/2014/main" id="{114A5D8B-726F-4814-A049-E1B234C47602}"/>
              </a:ext>
            </a:extLst>
          </p:cNvPr>
          <p:cNvSpPr>
            <a:spLocks noGrp="1"/>
          </p:cNvSpPr>
          <p:nvPr>
            <p:ph idx="1"/>
          </p:nvPr>
        </p:nvSpPr>
        <p:spPr>
          <a:xfrm>
            <a:off x="838200" y="1510352"/>
            <a:ext cx="7696200" cy="4280848"/>
          </a:xfrm>
        </p:spPr>
        <p:txBody>
          <a:bodyPr/>
          <a:lstStyle/>
          <a:p>
            <a:pPr marL="0" indent="0" defTabSz="457200" eaLnBrk="1" hangingPunct="1">
              <a:spcBef>
                <a:spcPct val="0"/>
              </a:spcBef>
              <a:spcAft>
                <a:spcPts val="2400"/>
              </a:spcAft>
              <a:buClr>
                <a:prstClr val="black"/>
              </a:buClr>
              <a:buNone/>
            </a:pPr>
            <a:r>
              <a:rPr lang="en-US" altLang="en-US" sz="2400" b="1" kern="1200" dirty="0">
                <a:solidFill>
                  <a:srgbClr val="3366FF"/>
                </a:solidFill>
                <a:latin typeface="Arial" charset="0"/>
                <a:cs typeface="+mn-cs"/>
              </a:rPr>
              <a:t>Phospholipids</a:t>
            </a:r>
            <a:r>
              <a:rPr lang="en-US" altLang="en-US" sz="2400" b="1" kern="1200" dirty="0">
                <a:solidFill>
                  <a:prstClr val="black"/>
                </a:solidFill>
                <a:latin typeface="Arial" charset="0"/>
                <a:cs typeface="+mn-cs"/>
              </a:rPr>
              <a:t>, the major component of cell membranes, contain a </a:t>
            </a:r>
            <a:r>
              <a:rPr lang="en-US" altLang="en-US" sz="2400" b="1" kern="1200" dirty="0">
                <a:solidFill>
                  <a:srgbClr val="3366FF"/>
                </a:solidFill>
                <a:latin typeface="Arial" charset="0"/>
                <a:cs typeface="+mn-cs"/>
              </a:rPr>
              <a:t>hydrophilic polar head </a:t>
            </a:r>
            <a:r>
              <a:rPr lang="en-US" altLang="en-US" sz="2400" b="1" kern="1200" dirty="0">
                <a:solidFill>
                  <a:prstClr val="black"/>
                </a:solidFill>
                <a:latin typeface="Arial" charset="0"/>
                <a:cs typeface="+mn-cs"/>
              </a:rPr>
              <a:t>and </a:t>
            </a:r>
            <a:r>
              <a:rPr lang="en-US" altLang="en-US" sz="2400" b="1" kern="1200" dirty="0">
                <a:solidFill>
                  <a:srgbClr val="3366FF"/>
                </a:solidFill>
                <a:latin typeface="Arial" charset="0"/>
                <a:cs typeface="+mn-cs"/>
              </a:rPr>
              <a:t>two hydrophobic nonpolar tails</a:t>
            </a:r>
            <a:r>
              <a:rPr lang="en-US" altLang="en-US" sz="2400" b="1" kern="1200" dirty="0">
                <a:solidFill>
                  <a:prstClr val="black"/>
                </a:solidFill>
                <a:latin typeface="Arial" charset="0"/>
                <a:cs typeface="+mn-cs"/>
              </a:rPr>
              <a:t>.</a:t>
            </a:r>
          </a:p>
          <a:p>
            <a:pPr marL="0" indent="0" defTabSz="457200" eaLnBrk="1" hangingPunct="1">
              <a:spcBef>
                <a:spcPct val="0"/>
              </a:spcBef>
              <a:spcAft>
                <a:spcPts val="2300"/>
              </a:spcAft>
              <a:buClr>
                <a:prstClr val="black"/>
              </a:buClr>
              <a:buNone/>
            </a:pPr>
            <a:r>
              <a:rPr lang="en-US" altLang="en-US" sz="2400" b="1" dirty="0"/>
              <a:t>When phospholipids are mixed with water, they assemble into a </a:t>
            </a:r>
            <a:r>
              <a:rPr lang="en-US" altLang="en-US" sz="2400" b="1" dirty="0">
                <a:solidFill>
                  <a:srgbClr val="3366FF"/>
                </a:solidFill>
              </a:rPr>
              <a:t>lipid bilayer</a:t>
            </a:r>
            <a:r>
              <a:rPr lang="en-US" altLang="en-US" sz="2400" b="1" dirty="0"/>
              <a:t>.</a:t>
            </a:r>
          </a:p>
          <a:p>
            <a:pPr marL="0" indent="0" defTabSz="457200" eaLnBrk="1" hangingPunct="1">
              <a:spcBef>
                <a:spcPct val="0"/>
              </a:spcBef>
              <a:spcAft>
                <a:spcPts val="2300"/>
              </a:spcAft>
              <a:buClr>
                <a:prstClr val="black"/>
              </a:buClr>
              <a:buNone/>
            </a:pPr>
            <a:r>
              <a:rPr lang="en-US" altLang="en-US" sz="2400" b="1" dirty="0"/>
              <a:t>The </a:t>
            </a:r>
            <a:r>
              <a:rPr lang="en-US" altLang="en-US" sz="2400" b="1" dirty="0">
                <a:solidFill>
                  <a:srgbClr val="3366FF"/>
                </a:solidFill>
              </a:rPr>
              <a:t>polar heads </a:t>
            </a:r>
            <a:r>
              <a:rPr lang="en-US" altLang="en-US" sz="2400" b="1" dirty="0"/>
              <a:t>orient on the </a:t>
            </a:r>
            <a:r>
              <a:rPr lang="en-US" altLang="en-US" sz="2400" b="1" dirty="0">
                <a:solidFill>
                  <a:srgbClr val="3366FF"/>
                </a:solidFill>
              </a:rPr>
              <a:t>outside</a:t>
            </a:r>
            <a:r>
              <a:rPr lang="en-US" altLang="en-US" sz="2400" b="1" dirty="0"/>
              <a:t> to interact with polar water molecules.</a:t>
            </a:r>
          </a:p>
          <a:p>
            <a:pPr marL="0" indent="0" defTabSz="457200" eaLnBrk="1" hangingPunct="1">
              <a:spcBef>
                <a:spcPct val="0"/>
              </a:spcBef>
              <a:buClr>
                <a:prstClr val="black"/>
              </a:buClr>
              <a:buNone/>
            </a:pPr>
            <a:r>
              <a:rPr lang="en-US" altLang="en-US" sz="2400" b="1" dirty="0"/>
              <a:t>The </a:t>
            </a:r>
            <a:r>
              <a:rPr lang="en-US" altLang="en-US" sz="2400" b="1" dirty="0">
                <a:solidFill>
                  <a:srgbClr val="3366FF"/>
                </a:solidFill>
              </a:rPr>
              <a:t>nonpolar tails </a:t>
            </a:r>
            <a:r>
              <a:rPr lang="en-US" altLang="en-US" sz="2400" b="1" dirty="0"/>
              <a:t>orient on the </a:t>
            </a:r>
            <a:r>
              <a:rPr lang="en-US" altLang="en-US" sz="2400" b="1" dirty="0">
                <a:solidFill>
                  <a:srgbClr val="3366FF"/>
                </a:solidFill>
              </a:rPr>
              <a:t>inside</a:t>
            </a:r>
            <a:r>
              <a:rPr lang="en-US" altLang="en-US" sz="2400" b="1" dirty="0"/>
              <a:t> to avoid polar water molecules.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326986"/>
            <a:ext cx="8229600" cy="608194"/>
          </a:xfrm>
        </p:spPr>
        <p:txBody>
          <a:bodyPr/>
          <a:lstStyle/>
          <a:p>
            <a:pPr eaLnBrk="1" hangingPunct="1"/>
            <a:r>
              <a:rPr lang="en-US" altLang="en-US" sz="3200" b="1" dirty="0"/>
              <a:t>19.7	Cell Membranes (3)</a:t>
            </a:r>
            <a:endParaRPr lang="en-US" altLang="en-US" sz="2400" dirty="0">
              <a:latin typeface="Calibri" pitchFamily="34" charset="0"/>
            </a:endParaRPr>
          </a:p>
        </p:txBody>
      </p:sp>
      <p:sp>
        <p:nvSpPr>
          <p:cNvPr id="4" name="Content Placeholder 2">
            <a:extLst>
              <a:ext uri="{FF2B5EF4-FFF2-40B4-BE49-F238E27FC236}">
                <a16:creationId xmlns:a16="http://schemas.microsoft.com/office/drawing/2014/main" id="{35D8DD74-437B-4471-A914-EA4DB2DCF345}"/>
              </a:ext>
            </a:extLst>
          </p:cNvPr>
          <p:cNvSpPr>
            <a:spLocks noGrp="1"/>
          </p:cNvSpPr>
          <p:nvPr>
            <p:ph idx="1"/>
          </p:nvPr>
        </p:nvSpPr>
        <p:spPr>
          <a:xfrm>
            <a:off x="1551714" y="815107"/>
            <a:ext cx="6096000" cy="533400"/>
          </a:xfrm>
        </p:spPr>
        <p:txBody>
          <a:bodyPr/>
          <a:lstStyle/>
          <a:p>
            <a:pPr marL="514350" lvl="0" indent="-514350">
              <a:buFont typeface="+mj-lt"/>
              <a:buAutoNum type="alphaUcPeriod"/>
            </a:pPr>
            <a:r>
              <a:rPr lang="en-US" altLang="en-US" sz="2800" b="1" dirty="0">
                <a:latin typeface="+mj-lt"/>
              </a:rPr>
              <a:t>Structure of the Cell Membrane</a:t>
            </a:r>
            <a:endParaRPr lang="en-US" sz="2800" dirty="0">
              <a:latin typeface="+mj-lt"/>
            </a:endParaRPr>
          </a:p>
        </p:txBody>
      </p:sp>
      <p:pic>
        <p:nvPicPr>
          <p:cNvPr id="47108" name="Picture 6" descr="Sketch of a cell membrane to illustrate that these membranes are composed of lipid bilayers. The charged heads of the phospholipids are oriented towards the aqueous interior and exterior of the cell. The nonpolar tails form the hydrophobic interior of the membrane, thus serving as an insoluble barrier that protects the cell from the outsi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97000"/>
            <a:ext cx="57912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353877"/>
            <a:ext cx="8229600" cy="560523"/>
          </a:xfrm>
        </p:spPr>
        <p:txBody>
          <a:bodyPr/>
          <a:lstStyle/>
          <a:p>
            <a:pPr eaLnBrk="1" hangingPunct="1"/>
            <a:r>
              <a:rPr lang="en-US" altLang="en-US" sz="3200" b="1" dirty="0"/>
              <a:t>19.7	Cell Membranes (4)</a:t>
            </a:r>
            <a:endParaRPr lang="en-US" altLang="en-US" sz="2400" dirty="0">
              <a:latin typeface="Calibri" pitchFamily="34" charset="0"/>
            </a:endParaRPr>
          </a:p>
        </p:txBody>
      </p:sp>
      <p:sp>
        <p:nvSpPr>
          <p:cNvPr id="4" name="Content Placeholder 2">
            <a:extLst>
              <a:ext uri="{FF2B5EF4-FFF2-40B4-BE49-F238E27FC236}">
                <a16:creationId xmlns:a16="http://schemas.microsoft.com/office/drawing/2014/main" id="{2482C3EA-DF4E-4E97-B7E9-7087D3411026}"/>
              </a:ext>
            </a:extLst>
          </p:cNvPr>
          <p:cNvSpPr>
            <a:spLocks noGrp="1"/>
          </p:cNvSpPr>
          <p:nvPr>
            <p:ph idx="1"/>
          </p:nvPr>
        </p:nvSpPr>
        <p:spPr>
          <a:xfrm>
            <a:off x="1569030" y="819723"/>
            <a:ext cx="7142018" cy="609600"/>
          </a:xfrm>
        </p:spPr>
        <p:txBody>
          <a:bodyPr/>
          <a:lstStyle/>
          <a:p>
            <a:pPr marL="514350" lvl="0" indent="-514350">
              <a:buFont typeface="+mj-lt"/>
              <a:buAutoNum type="alphaUcPeriod"/>
            </a:pPr>
            <a:r>
              <a:rPr lang="en-US" altLang="en-US" sz="2800" b="1" dirty="0">
                <a:latin typeface="+mj-lt"/>
              </a:rPr>
              <a:t>Structure of the Cell Membrane</a:t>
            </a:r>
            <a:endParaRPr lang="en-US" sz="2800" dirty="0">
              <a:latin typeface="+mj-lt"/>
            </a:endParaRPr>
          </a:p>
        </p:txBody>
      </p:sp>
      <p:pic>
        <p:nvPicPr>
          <p:cNvPr id="48132" name="Picture 6" descr="Sketch of a cell and a cell membrane to illustrate that cell membranes are composed of a lipid bilayer having the hydrophilic polar heads of phospholipids arranged on the exterior of the bilayer. The hydrophobic tails of the phospholipid are arranged in the interior of the bilayer. Peripheral proteins are embedded within the membrane and extend outward on one side only. Integral proteins extend through the entire bi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3400"/>
            <a:ext cx="7620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1565"/>
            <a:ext cx="8229600" cy="1143000"/>
          </a:xfrm>
        </p:spPr>
        <p:txBody>
          <a:bodyPr/>
          <a:lstStyle/>
          <a:p>
            <a:pPr eaLnBrk="1" hangingPunct="1"/>
            <a:r>
              <a:rPr lang="en-US" altLang="en-US" sz="3200" b="1" dirty="0"/>
              <a:t>19.7	Cell Membranes (5)</a:t>
            </a:r>
            <a:endParaRPr lang="en-US" altLang="en-US" sz="2400" b="1" dirty="0"/>
          </a:p>
        </p:txBody>
      </p:sp>
      <p:sp>
        <p:nvSpPr>
          <p:cNvPr id="4" name="Content Placeholder 13">
            <a:extLst>
              <a:ext uri="{FF2B5EF4-FFF2-40B4-BE49-F238E27FC236}">
                <a16:creationId xmlns:a16="http://schemas.microsoft.com/office/drawing/2014/main" id="{67873048-0F23-40E9-8674-E6F4B58E23BD}"/>
              </a:ext>
            </a:extLst>
          </p:cNvPr>
          <p:cNvSpPr>
            <a:spLocks noGrp="1"/>
          </p:cNvSpPr>
          <p:nvPr>
            <p:ph sz="quarter" idx="10"/>
          </p:nvPr>
        </p:nvSpPr>
        <p:spPr>
          <a:xfrm>
            <a:off x="1554984" y="824345"/>
            <a:ext cx="6369816" cy="443243"/>
          </a:xfrm>
        </p:spPr>
        <p:txBody>
          <a:bodyPr/>
          <a:lstStyle/>
          <a:p>
            <a:pPr marL="514350" lvl="0" indent="-514350">
              <a:buFont typeface="+mj-lt"/>
              <a:buAutoNum type="alphaUcPeriod"/>
            </a:pPr>
            <a:r>
              <a:rPr lang="en-US" altLang="en-US" sz="2800" b="1" dirty="0">
                <a:latin typeface="+mj-lt"/>
              </a:rPr>
              <a:t>Structure of the Cell Membrane</a:t>
            </a:r>
            <a:endParaRPr lang="en-US" sz="2800" dirty="0">
              <a:latin typeface="+mj-lt"/>
            </a:endParaRPr>
          </a:p>
        </p:txBody>
      </p:sp>
      <p:sp>
        <p:nvSpPr>
          <p:cNvPr id="2" name="Content Placeholder 1">
            <a:extLst>
              <a:ext uri="{FF2B5EF4-FFF2-40B4-BE49-F238E27FC236}">
                <a16:creationId xmlns:a16="http://schemas.microsoft.com/office/drawing/2014/main" id="{34C5DE0E-C423-4A09-870D-5B8642DF11DC}"/>
              </a:ext>
            </a:extLst>
          </p:cNvPr>
          <p:cNvSpPr>
            <a:spLocks noGrp="1"/>
          </p:cNvSpPr>
          <p:nvPr>
            <p:ph idx="1"/>
          </p:nvPr>
        </p:nvSpPr>
        <p:spPr>
          <a:xfrm>
            <a:off x="838200" y="1510352"/>
            <a:ext cx="7543800" cy="4273760"/>
          </a:xfrm>
        </p:spPr>
        <p:txBody>
          <a:bodyPr/>
          <a:lstStyle/>
          <a:p>
            <a:pPr marL="0" indent="0" defTabSz="457200" eaLnBrk="1" hangingPunct="1">
              <a:spcBef>
                <a:spcPct val="0"/>
              </a:spcBef>
              <a:spcAft>
                <a:spcPts val="3400"/>
              </a:spcAft>
              <a:buClr>
                <a:prstClr val="black"/>
              </a:buClr>
              <a:buNone/>
            </a:pPr>
            <a:r>
              <a:rPr lang="en-US" altLang="en-US" sz="2400" b="1" kern="1200" dirty="0">
                <a:solidFill>
                  <a:srgbClr val="3366FF"/>
                </a:solidFill>
                <a:latin typeface="Arial" charset="0"/>
                <a:cs typeface="+mn-cs"/>
              </a:rPr>
              <a:t>Proteins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and </a:t>
            </a:r>
            <a:r>
              <a:rPr lang="en-US" altLang="en-US" sz="2400" b="1" kern="1200" dirty="0">
                <a:solidFill>
                  <a:srgbClr val="3366FF"/>
                </a:solidFill>
                <a:latin typeface="Arial" charset="0"/>
                <a:cs typeface="+mn-cs"/>
              </a:rPr>
              <a:t>cholesterol</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molecules are embedded in the lipid bilayer membrane.</a:t>
            </a:r>
          </a:p>
          <a:p>
            <a:pPr marL="0" indent="0" defTabSz="457200" eaLnBrk="1" hangingPunct="1">
              <a:spcBef>
                <a:spcPct val="0"/>
              </a:spcBef>
              <a:spcAft>
                <a:spcPts val="3500"/>
              </a:spcAft>
              <a:buClr>
                <a:prstClr val="black"/>
              </a:buClr>
              <a:buNone/>
            </a:pPr>
            <a:r>
              <a:rPr lang="en-US" altLang="en-US" sz="2400" b="1" dirty="0">
                <a:solidFill>
                  <a:srgbClr val="3366FF"/>
                </a:solidFill>
              </a:rPr>
              <a:t>Peripheral proteins </a:t>
            </a:r>
            <a:r>
              <a:rPr lang="en-US" altLang="en-US" sz="2400" b="1" dirty="0"/>
              <a:t>are embedded within the membrane and extend outward on one side only.</a:t>
            </a:r>
          </a:p>
          <a:p>
            <a:pPr marL="0" indent="0" defTabSz="457200" eaLnBrk="1" hangingPunct="1">
              <a:spcBef>
                <a:spcPct val="0"/>
              </a:spcBef>
              <a:spcAft>
                <a:spcPts val="3300"/>
              </a:spcAft>
              <a:buClr>
                <a:prstClr val="black"/>
              </a:buClr>
              <a:buNone/>
            </a:pPr>
            <a:r>
              <a:rPr lang="en-US" altLang="en-US" sz="2400" b="1" dirty="0">
                <a:solidFill>
                  <a:srgbClr val="3366FF"/>
                </a:solidFill>
              </a:rPr>
              <a:t>Integral proteins </a:t>
            </a:r>
            <a:r>
              <a:rPr lang="en-US" altLang="en-US" sz="2400" b="1" dirty="0"/>
              <a:t>extend through the entire bilayer.</a:t>
            </a:r>
          </a:p>
          <a:p>
            <a:pPr marL="0" indent="0" defTabSz="457200" eaLnBrk="1" hangingPunct="1">
              <a:spcBef>
                <a:spcPct val="0"/>
              </a:spcBef>
              <a:buClr>
                <a:prstClr val="black"/>
              </a:buClr>
              <a:buNone/>
            </a:pPr>
            <a:r>
              <a:rPr lang="en-US" altLang="en-US" sz="2400" b="1" dirty="0"/>
              <a:t>Sometimes carbohydrates are attached to the exterior of the cell forming </a:t>
            </a:r>
            <a:r>
              <a:rPr lang="en-US" altLang="en-US" sz="2400" b="1" dirty="0">
                <a:solidFill>
                  <a:srgbClr val="3366FF"/>
                </a:solidFill>
              </a:rPr>
              <a:t>glycolipids</a:t>
            </a:r>
            <a:r>
              <a:rPr lang="en-US" altLang="en-US" sz="2400" b="1" dirty="0">
                <a:solidFill>
                  <a:srgbClr val="3333FF"/>
                </a:solidFill>
              </a:rPr>
              <a:t> </a:t>
            </a:r>
            <a:r>
              <a:rPr lang="en-US" altLang="en-US" sz="2400" b="1" dirty="0"/>
              <a:t>and </a:t>
            </a:r>
            <a:r>
              <a:rPr lang="en-US" altLang="en-US" sz="2400" b="1" dirty="0">
                <a:solidFill>
                  <a:srgbClr val="3366FF"/>
                </a:solidFill>
              </a:rPr>
              <a:t>glycoproteins</a:t>
            </a:r>
            <a:r>
              <a:rPr lang="en-US" altLang="en-US" sz="2400" b="1"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416616"/>
            <a:ext cx="8229600" cy="462168"/>
          </a:xfrm>
        </p:spPr>
        <p:txBody>
          <a:bodyPr/>
          <a:lstStyle/>
          <a:p>
            <a:pPr eaLnBrk="1" hangingPunct="1"/>
            <a:r>
              <a:rPr lang="en-US" altLang="en-US" sz="3200" b="1" dirty="0"/>
              <a:t>19.7	Cell Membranes (6)</a:t>
            </a:r>
            <a:endParaRPr lang="en-US" altLang="en-US" sz="2800" dirty="0">
              <a:latin typeface="Calibri" pitchFamily="34" charset="0"/>
            </a:endParaRPr>
          </a:p>
        </p:txBody>
      </p:sp>
      <p:sp>
        <p:nvSpPr>
          <p:cNvPr id="4" name="Content Placeholder 13">
            <a:extLst>
              <a:ext uri="{FF2B5EF4-FFF2-40B4-BE49-F238E27FC236}">
                <a16:creationId xmlns:a16="http://schemas.microsoft.com/office/drawing/2014/main" id="{3C6A4A2F-396B-473A-BA6B-F1CDCB7AC75D}"/>
              </a:ext>
            </a:extLst>
          </p:cNvPr>
          <p:cNvSpPr>
            <a:spLocks noGrp="1"/>
          </p:cNvSpPr>
          <p:nvPr>
            <p:ph sz="quarter" idx="10"/>
          </p:nvPr>
        </p:nvSpPr>
        <p:spPr>
          <a:xfrm>
            <a:off x="1246910" y="816703"/>
            <a:ext cx="6628455" cy="430207"/>
          </a:xfrm>
        </p:spPr>
        <p:txBody>
          <a:bodyPr/>
          <a:lstStyle/>
          <a:p>
            <a:pPr marL="514350" lvl="0" indent="-514350">
              <a:buFont typeface="+mj-lt"/>
              <a:buAutoNum type="alphaUcPeriod" startAt="2"/>
            </a:pPr>
            <a:r>
              <a:rPr lang="en-US" altLang="en-US" sz="2800" b="1" dirty="0">
                <a:latin typeface="+mj-lt"/>
              </a:rPr>
              <a:t>Transport Across a Cell Membrane</a:t>
            </a:r>
            <a:endParaRPr lang="en-US" sz="2800" dirty="0">
              <a:latin typeface="+mj-lt"/>
            </a:endParaRPr>
          </a:p>
        </p:txBody>
      </p:sp>
      <p:sp>
        <p:nvSpPr>
          <p:cNvPr id="2" name="Content Placeholder 1">
            <a:extLst>
              <a:ext uri="{FF2B5EF4-FFF2-40B4-BE49-F238E27FC236}">
                <a16:creationId xmlns:a16="http://schemas.microsoft.com/office/drawing/2014/main" id="{0A7710BA-9010-48A0-B457-16204FFCE26A}"/>
              </a:ext>
            </a:extLst>
          </p:cNvPr>
          <p:cNvSpPr>
            <a:spLocks noGrp="1"/>
          </p:cNvSpPr>
          <p:nvPr>
            <p:ph idx="1"/>
          </p:nvPr>
        </p:nvSpPr>
        <p:spPr>
          <a:xfrm>
            <a:off x="777875" y="1506233"/>
            <a:ext cx="7680325" cy="2276557"/>
          </a:xfrm>
        </p:spPr>
        <p:txBody>
          <a:bodyPr/>
          <a:lstStyle/>
          <a:p>
            <a:pPr marL="0" indent="0" defTabSz="457200" eaLnBrk="1" hangingPunct="1">
              <a:spcBef>
                <a:spcPct val="0"/>
              </a:spcBef>
              <a:spcAft>
                <a:spcPts val="1900"/>
              </a:spcAft>
              <a:buClr>
                <a:prstClr val="black"/>
              </a:buClr>
              <a:buNone/>
            </a:pPr>
            <a:r>
              <a:rPr lang="en-US" altLang="en-US" sz="2400" b="1" kern="1200" dirty="0">
                <a:solidFill>
                  <a:srgbClr val="3366FF"/>
                </a:solidFill>
                <a:latin typeface="Arial" charset="0"/>
                <a:cs typeface="+mn-cs"/>
              </a:rPr>
              <a:t>Small molecules </a:t>
            </a:r>
            <a:r>
              <a:rPr lang="en-US" altLang="en-US" sz="2400" b="1" kern="1200" dirty="0">
                <a:solidFill>
                  <a:prstClr val="black"/>
                </a:solidFill>
                <a:latin typeface="Arial" charset="0"/>
                <a:cs typeface="+mn-cs"/>
              </a:rPr>
              <a:t>like </a:t>
            </a:r>
            <a:r>
              <a:rPr lang="en-US" altLang="en-US" sz="2400" b="1" i="0" kern="1200" dirty="0">
                <a:solidFill>
                  <a:prstClr val="black"/>
                </a:solidFill>
                <a:latin typeface="+mj-lt"/>
                <a:cs typeface="+mn-cs"/>
              </a:rPr>
              <a:t>O</a:t>
            </a:r>
            <a:r>
              <a:rPr lang="en-US" altLang="en-US" sz="2400" b="1" i="0" kern="1200" baseline="-25000" dirty="0">
                <a:solidFill>
                  <a:prstClr val="black"/>
                </a:solidFill>
                <a:latin typeface="+mj-lt"/>
                <a:cs typeface="+mn-cs"/>
              </a:rPr>
              <a:t>2</a:t>
            </a:r>
            <a:r>
              <a:rPr lang="en-US" altLang="en-US" sz="2400" b="1" kern="1200" dirty="0">
                <a:solidFill>
                  <a:prstClr val="black"/>
                </a:solidFill>
                <a:latin typeface="Arial" charset="0"/>
                <a:cs typeface="+mn-cs"/>
              </a:rPr>
              <a:t> and </a:t>
            </a:r>
            <a:r>
              <a:rPr lang="en-US" altLang="en-US" sz="2400" b="1" i="0" kern="1200" dirty="0">
                <a:solidFill>
                  <a:prstClr val="black"/>
                </a:solidFill>
                <a:latin typeface="+mj-lt"/>
              </a:rPr>
              <a:t>CO</a:t>
            </a:r>
            <a:r>
              <a:rPr lang="en-US" altLang="en-US" sz="2400" b="1" i="0" kern="1200" baseline="-25000" dirty="0">
                <a:solidFill>
                  <a:prstClr val="black"/>
                </a:solidFill>
                <a:latin typeface="+mj-lt"/>
              </a:rPr>
              <a:t>2</a:t>
            </a:r>
            <a:r>
              <a:rPr lang="en-US" altLang="en-US" sz="2400" b="1" kern="1200" dirty="0">
                <a:solidFill>
                  <a:prstClr val="black"/>
                </a:solidFill>
                <a:latin typeface="Arial" charset="0"/>
                <a:cs typeface="+mn-cs"/>
              </a:rPr>
              <a:t> can </a:t>
            </a:r>
            <a:r>
              <a:rPr lang="en-US" altLang="en-US" sz="2400" b="1" kern="1200" dirty="0">
                <a:solidFill>
                  <a:srgbClr val="3366FF"/>
                </a:solidFill>
                <a:latin typeface="Arial" charset="0"/>
                <a:cs typeface="+mn-cs"/>
              </a:rPr>
              <a:t>diffuse</a:t>
            </a:r>
            <a:r>
              <a:rPr lang="en-US" altLang="en-US" sz="2400" b="1" kern="1200" dirty="0">
                <a:solidFill>
                  <a:prstClr val="black"/>
                </a:solidFill>
                <a:latin typeface="Arial" charset="0"/>
                <a:cs typeface="+mn-cs"/>
              </a:rPr>
              <a:t> through the cell membrane, traveling from </a:t>
            </a:r>
            <a:r>
              <a:rPr lang="en-US" altLang="en-US" sz="2400" b="1" kern="1200" dirty="0">
                <a:solidFill>
                  <a:srgbClr val="3366FF"/>
                </a:solidFill>
                <a:latin typeface="Arial" charset="0"/>
                <a:cs typeface="+mn-cs"/>
              </a:rPr>
              <a:t>higher</a:t>
            </a:r>
            <a:r>
              <a:rPr lang="en-US" altLang="en-US" sz="2400" b="1" kern="1200" dirty="0">
                <a:solidFill>
                  <a:prstClr val="black"/>
                </a:solidFill>
                <a:latin typeface="Arial" charset="0"/>
                <a:cs typeface="+mn-cs"/>
              </a:rPr>
              <a:t> to </a:t>
            </a:r>
            <a:r>
              <a:rPr lang="en-US" altLang="en-US" sz="2400" b="1" kern="1200" dirty="0">
                <a:solidFill>
                  <a:srgbClr val="3366FF"/>
                </a:solidFill>
                <a:latin typeface="Arial" charset="0"/>
                <a:cs typeface="+mn-cs"/>
              </a:rPr>
              <a:t>lower</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concentration.</a:t>
            </a:r>
          </a:p>
          <a:p>
            <a:pPr marL="0" indent="0" defTabSz="457200" eaLnBrk="1" hangingPunct="1">
              <a:spcBef>
                <a:spcPct val="0"/>
              </a:spcBef>
              <a:spcAft>
                <a:spcPts val="1900"/>
              </a:spcAft>
              <a:buClr>
                <a:prstClr val="black"/>
              </a:buClr>
              <a:buNone/>
            </a:pPr>
            <a:r>
              <a:rPr lang="en-US" altLang="en-US" sz="2400" b="1" dirty="0">
                <a:solidFill>
                  <a:srgbClr val="3366FF"/>
                </a:solidFill>
              </a:rPr>
              <a:t>Larger polar molecules </a:t>
            </a:r>
            <a:r>
              <a:rPr lang="en-US" altLang="en-US" sz="2400" b="1" dirty="0"/>
              <a:t>need </a:t>
            </a:r>
            <a:r>
              <a:rPr lang="en-US" altLang="en-US" sz="2400" b="1" dirty="0">
                <a:solidFill>
                  <a:srgbClr val="3366FF"/>
                </a:solidFill>
              </a:rPr>
              <a:t>facilitated transport</a:t>
            </a:r>
            <a:r>
              <a:rPr lang="en-US" altLang="en-US" sz="2400" b="1" dirty="0"/>
              <a:t> to cross efficiently.</a:t>
            </a:r>
          </a:p>
          <a:p>
            <a:pPr marL="0" indent="0" defTabSz="457200" eaLnBrk="1" hangingPunct="1">
              <a:spcBef>
                <a:spcPct val="0"/>
              </a:spcBef>
              <a:spcAft>
                <a:spcPts val="1900"/>
              </a:spcAft>
              <a:buClr>
                <a:prstClr val="black"/>
              </a:buClr>
              <a:buNone/>
            </a:pPr>
            <a:r>
              <a:rPr lang="en-US" altLang="en-US" sz="2400" b="1" dirty="0">
                <a:solidFill>
                  <a:srgbClr val="3366FF"/>
                </a:solidFill>
              </a:rPr>
              <a:t>Ions</a:t>
            </a:r>
            <a:r>
              <a:rPr lang="en-US" altLang="en-US" sz="2400" b="1" dirty="0"/>
              <a:t> like </a:t>
            </a:r>
            <a:endParaRPr lang="en-US" altLang="en-US" sz="2400" b="1" baseline="30000" dirty="0"/>
          </a:p>
        </p:txBody>
      </p:sp>
      <p:graphicFrame>
        <p:nvGraphicFramePr>
          <p:cNvPr id="3" name="Object 2">
            <a:extLst>
              <a:ext uri="{FF2B5EF4-FFF2-40B4-BE49-F238E27FC236}">
                <a16:creationId xmlns:a16="http://schemas.microsoft.com/office/drawing/2014/main" id="{141BD1E7-3E5D-405A-819B-DE5FE41E33E5}"/>
              </a:ext>
            </a:extLst>
          </p:cNvPr>
          <p:cNvGraphicFramePr>
            <a:graphicFrameLocks noChangeAspect="1"/>
          </p:cNvGraphicFramePr>
          <p:nvPr>
            <p:extLst>
              <p:ext uri="{D42A27DB-BD31-4B8C-83A1-F6EECF244321}">
                <p14:modId xmlns:p14="http://schemas.microsoft.com/office/powerpoint/2010/main" val="2375583589"/>
              </p:ext>
            </p:extLst>
          </p:nvPr>
        </p:nvGraphicFramePr>
        <p:xfrm>
          <a:off x="2146852" y="3849607"/>
          <a:ext cx="457200" cy="342900"/>
        </p:xfrm>
        <a:graphic>
          <a:graphicData uri="http://schemas.openxmlformats.org/presentationml/2006/ole">
            <mc:AlternateContent xmlns:mc="http://schemas.openxmlformats.org/markup-compatibility/2006">
              <mc:Choice xmlns:v="urn:schemas-microsoft-com:vml" Requires="v">
                <p:oleObj spid="_x0000_s1780" name="Equation" r:id="rId4" imgW="457200" imgH="342720" progId="Equation.DSMT4">
                  <p:embed/>
                </p:oleObj>
              </mc:Choice>
              <mc:Fallback>
                <p:oleObj name="Equation" r:id="rId4" imgW="457200" imgH="342720" progId="Equation.DSMT4">
                  <p:embed/>
                  <p:pic>
                    <p:nvPicPr>
                      <p:cNvPr id="0" name=""/>
                      <p:cNvPicPr/>
                      <p:nvPr/>
                    </p:nvPicPr>
                    <p:blipFill>
                      <a:blip r:embed="rId5"/>
                      <a:stretch>
                        <a:fillRect/>
                      </a:stretch>
                    </p:blipFill>
                    <p:spPr>
                      <a:xfrm>
                        <a:off x="2146852" y="3849607"/>
                        <a:ext cx="457200" cy="342900"/>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1691A36D-58FA-4A2F-9F3E-E0176982A73F}"/>
              </a:ext>
            </a:extLst>
          </p:cNvPr>
          <p:cNvSpPr>
            <a:spLocks noGrp="1"/>
          </p:cNvSpPr>
          <p:nvPr>
            <p:ph sz="quarter" idx="11"/>
          </p:nvPr>
        </p:nvSpPr>
        <p:spPr>
          <a:xfrm>
            <a:off x="2610679" y="3806888"/>
            <a:ext cx="672548" cy="458707"/>
          </a:xfrm>
        </p:spPr>
        <p:txBody>
          <a:bodyPr/>
          <a:lstStyle/>
          <a:p>
            <a:pPr marL="0" indent="0">
              <a:buNone/>
            </a:pPr>
            <a:r>
              <a:rPr lang="en-GB" sz="2400" b="1" dirty="0"/>
              <a:t>or </a:t>
            </a:r>
          </a:p>
        </p:txBody>
      </p:sp>
      <p:graphicFrame>
        <p:nvGraphicFramePr>
          <p:cNvPr id="5" name="Object 4">
            <a:extLst>
              <a:ext uri="{FF2B5EF4-FFF2-40B4-BE49-F238E27FC236}">
                <a16:creationId xmlns:a16="http://schemas.microsoft.com/office/drawing/2014/main" id="{0F3322F7-1871-44FF-8945-6BEBBD9BF3B1}"/>
              </a:ext>
            </a:extLst>
          </p:cNvPr>
          <p:cNvGraphicFramePr>
            <a:graphicFrameLocks noChangeAspect="1"/>
          </p:cNvGraphicFramePr>
          <p:nvPr>
            <p:extLst>
              <p:ext uri="{D42A27DB-BD31-4B8C-83A1-F6EECF244321}">
                <p14:modId xmlns:p14="http://schemas.microsoft.com/office/powerpoint/2010/main" val="3672956698"/>
              </p:ext>
            </p:extLst>
          </p:nvPr>
        </p:nvGraphicFramePr>
        <p:xfrm>
          <a:off x="3100748" y="3875733"/>
          <a:ext cx="850900" cy="419100"/>
        </p:xfrm>
        <a:graphic>
          <a:graphicData uri="http://schemas.openxmlformats.org/presentationml/2006/ole">
            <mc:AlternateContent xmlns:mc="http://schemas.openxmlformats.org/markup-compatibility/2006">
              <mc:Choice xmlns:v="urn:schemas-microsoft-com:vml" Requires="v">
                <p:oleObj spid="_x0000_s1781" name="Equation" r:id="rId6" imgW="850680" imgH="419040" progId="Equation.DSMT4">
                  <p:embed/>
                </p:oleObj>
              </mc:Choice>
              <mc:Fallback>
                <p:oleObj name="Equation" r:id="rId6" imgW="850680" imgH="419040" progId="Equation.DSMT4">
                  <p:embed/>
                  <p:pic>
                    <p:nvPicPr>
                      <p:cNvPr id="0" name=""/>
                      <p:cNvPicPr/>
                      <p:nvPr/>
                    </p:nvPicPr>
                    <p:blipFill>
                      <a:blip r:embed="rId7"/>
                      <a:stretch>
                        <a:fillRect/>
                      </a:stretch>
                    </p:blipFill>
                    <p:spPr>
                      <a:xfrm>
                        <a:off x="3100748" y="3875733"/>
                        <a:ext cx="850900" cy="419100"/>
                      </a:xfrm>
                      <a:prstGeom prst="rect">
                        <a:avLst/>
                      </a:prstGeom>
                    </p:spPr>
                  </p:pic>
                </p:oleObj>
              </mc:Fallback>
            </mc:AlternateContent>
          </a:graphicData>
        </a:graphic>
      </p:graphicFrame>
      <p:sp>
        <p:nvSpPr>
          <p:cNvPr id="32" name="Text Placeholder 25">
            <a:extLst>
              <a:ext uri="{FF2B5EF4-FFF2-40B4-BE49-F238E27FC236}">
                <a16:creationId xmlns:a16="http://schemas.microsoft.com/office/drawing/2014/main" id="{4D88DC94-D0D6-40D8-B5B7-450CDBBA2CE6}"/>
              </a:ext>
            </a:extLst>
          </p:cNvPr>
          <p:cNvSpPr>
            <a:spLocks noGrp="1"/>
          </p:cNvSpPr>
          <p:nvPr>
            <p:ph type="body" sz="quarter" idx="21"/>
          </p:nvPr>
        </p:nvSpPr>
        <p:spPr>
          <a:xfrm>
            <a:off x="4045549" y="3815006"/>
            <a:ext cx="3444573" cy="462168"/>
          </a:xfrm>
        </p:spPr>
        <p:txBody>
          <a:bodyPr/>
          <a:lstStyle/>
          <a:p>
            <a:pPr marL="0" lvl="0" indent="0">
              <a:buNone/>
            </a:pPr>
            <a:r>
              <a:rPr lang="en-US" altLang="en-US" sz="2400" b="1" dirty="0">
                <a:solidFill>
                  <a:prstClr val="black"/>
                </a:solidFill>
              </a:rPr>
              <a:t>travel through </a:t>
            </a:r>
            <a:r>
              <a:rPr lang="en-US" altLang="en-US" sz="2400" b="1" dirty="0">
                <a:solidFill>
                  <a:srgbClr val="3366FF"/>
                </a:solidFill>
              </a:rPr>
              <a:t>integral</a:t>
            </a:r>
            <a:endParaRPr lang="en-GB" dirty="0"/>
          </a:p>
        </p:txBody>
      </p:sp>
      <p:sp>
        <p:nvSpPr>
          <p:cNvPr id="33" name="Text Placeholder 27">
            <a:extLst>
              <a:ext uri="{FF2B5EF4-FFF2-40B4-BE49-F238E27FC236}">
                <a16:creationId xmlns:a16="http://schemas.microsoft.com/office/drawing/2014/main" id="{FB4DC85B-F115-416F-9CAA-2617E5E10BA3}"/>
              </a:ext>
            </a:extLst>
          </p:cNvPr>
          <p:cNvSpPr>
            <a:spLocks noGrp="1"/>
          </p:cNvSpPr>
          <p:nvPr>
            <p:ph type="body" sz="quarter" idx="22"/>
          </p:nvPr>
        </p:nvSpPr>
        <p:spPr>
          <a:xfrm>
            <a:off x="777875" y="4175943"/>
            <a:ext cx="3124200" cy="528507"/>
          </a:xfrm>
        </p:spPr>
        <p:txBody>
          <a:bodyPr/>
          <a:lstStyle/>
          <a:p>
            <a:pPr marL="0" lvl="0" indent="0" defTabSz="457200" eaLnBrk="1" hangingPunct="1">
              <a:spcBef>
                <a:spcPct val="0"/>
              </a:spcBef>
              <a:spcAft>
                <a:spcPts val="1900"/>
              </a:spcAft>
              <a:buClr>
                <a:prstClr val="black"/>
              </a:buClr>
              <a:buNone/>
            </a:pPr>
            <a:r>
              <a:rPr lang="en-US" altLang="en-US" sz="2400" b="1" dirty="0">
                <a:solidFill>
                  <a:srgbClr val="3366FF"/>
                </a:solidFill>
              </a:rPr>
              <a:t>protein channels</a:t>
            </a:r>
            <a:r>
              <a:rPr lang="en-US" altLang="en-US" sz="2400" b="1" dirty="0">
                <a:solidFill>
                  <a:prstClr val="black"/>
                </a:solidFill>
              </a:rPr>
              <a:t>.</a:t>
            </a:r>
            <a:endParaRPr lang="en-US" altLang="en-US" sz="2400" b="1" baseline="30000" dirty="0">
              <a:solidFill>
                <a:prstClr val="black"/>
              </a:solidFill>
            </a:endParaRPr>
          </a:p>
        </p:txBody>
      </p:sp>
      <p:sp>
        <p:nvSpPr>
          <p:cNvPr id="34" name="Text Placeholder 29">
            <a:extLst>
              <a:ext uri="{FF2B5EF4-FFF2-40B4-BE49-F238E27FC236}">
                <a16:creationId xmlns:a16="http://schemas.microsoft.com/office/drawing/2014/main" id="{80985141-644C-4EA9-B45F-108A1CC796C3}"/>
              </a:ext>
            </a:extLst>
          </p:cNvPr>
          <p:cNvSpPr>
            <a:spLocks noGrp="1"/>
          </p:cNvSpPr>
          <p:nvPr>
            <p:ph type="body" sz="quarter" idx="23"/>
          </p:nvPr>
        </p:nvSpPr>
        <p:spPr>
          <a:xfrm>
            <a:off x="777875" y="4800357"/>
            <a:ext cx="2599472" cy="487362"/>
          </a:xfrm>
        </p:spPr>
        <p:txBody>
          <a:bodyPr/>
          <a:lstStyle/>
          <a:p>
            <a:pPr marL="0" lvl="0" indent="0">
              <a:buNone/>
            </a:pPr>
            <a:r>
              <a:rPr lang="en-US" altLang="en-US" sz="2400" b="1" dirty="0">
                <a:solidFill>
                  <a:prstClr val="black"/>
                </a:solidFill>
              </a:rPr>
              <a:t>Other ions,</a:t>
            </a:r>
            <a:endParaRPr lang="en-GB" dirty="0"/>
          </a:p>
        </p:txBody>
      </p:sp>
      <p:graphicFrame>
        <p:nvGraphicFramePr>
          <p:cNvPr id="6" name="Object 5">
            <a:extLst>
              <a:ext uri="{FF2B5EF4-FFF2-40B4-BE49-F238E27FC236}">
                <a16:creationId xmlns:a16="http://schemas.microsoft.com/office/drawing/2014/main" id="{E71CF361-1477-4FA3-A482-2F3FD796326A}"/>
              </a:ext>
            </a:extLst>
          </p:cNvPr>
          <p:cNvGraphicFramePr>
            <a:graphicFrameLocks noChangeAspect="1"/>
          </p:cNvGraphicFramePr>
          <p:nvPr>
            <p:extLst>
              <p:ext uri="{D42A27DB-BD31-4B8C-83A1-F6EECF244321}">
                <p14:modId xmlns:p14="http://schemas.microsoft.com/office/powerpoint/2010/main" val="1383643595"/>
              </p:ext>
            </p:extLst>
          </p:nvPr>
        </p:nvGraphicFramePr>
        <p:xfrm>
          <a:off x="2524426" y="4840286"/>
          <a:ext cx="1143000" cy="406400"/>
        </p:xfrm>
        <a:graphic>
          <a:graphicData uri="http://schemas.openxmlformats.org/presentationml/2006/ole">
            <mc:AlternateContent xmlns:mc="http://schemas.openxmlformats.org/markup-compatibility/2006">
              <mc:Choice xmlns:v="urn:schemas-microsoft-com:vml" Requires="v">
                <p:oleObj spid="_x0000_s1782" name="Equation" r:id="rId8" imgW="1143000" imgH="406080" progId="Equation.DSMT4">
                  <p:embed/>
                </p:oleObj>
              </mc:Choice>
              <mc:Fallback>
                <p:oleObj name="Equation" r:id="rId8" imgW="1143000" imgH="406080" progId="Equation.DSMT4">
                  <p:embed/>
                  <p:pic>
                    <p:nvPicPr>
                      <p:cNvPr id="0" name=""/>
                      <p:cNvPicPr/>
                      <p:nvPr/>
                    </p:nvPicPr>
                    <p:blipFill>
                      <a:blip r:embed="rId9"/>
                      <a:stretch>
                        <a:fillRect/>
                      </a:stretch>
                    </p:blipFill>
                    <p:spPr>
                      <a:xfrm>
                        <a:off x="2524426" y="4840286"/>
                        <a:ext cx="1143000" cy="406400"/>
                      </a:xfrm>
                      <a:prstGeom prst="rect">
                        <a:avLst/>
                      </a:prstGeom>
                    </p:spPr>
                  </p:pic>
                </p:oleObj>
              </mc:Fallback>
            </mc:AlternateContent>
          </a:graphicData>
        </a:graphic>
      </p:graphicFrame>
      <p:sp>
        <p:nvSpPr>
          <p:cNvPr id="36" name="Text Placeholder 33">
            <a:extLst>
              <a:ext uri="{FF2B5EF4-FFF2-40B4-BE49-F238E27FC236}">
                <a16:creationId xmlns:a16="http://schemas.microsoft.com/office/drawing/2014/main" id="{91438B0B-AE1F-4A5A-B5D5-94D9172C4F0D}"/>
              </a:ext>
            </a:extLst>
          </p:cNvPr>
          <p:cNvSpPr>
            <a:spLocks noGrp="1"/>
          </p:cNvSpPr>
          <p:nvPr>
            <p:ph type="body" sz="quarter" idx="25"/>
          </p:nvPr>
        </p:nvSpPr>
        <p:spPr>
          <a:xfrm>
            <a:off x="3641834" y="4810131"/>
            <a:ext cx="797646" cy="406401"/>
          </a:xfrm>
        </p:spPr>
        <p:txBody>
          <a:bodyPr/>
          <a:lstStyle/>
          <a:p>
            <a:pPr marL="0" lvl="0" indent="0">
              <a:buNone/>
            </a:pPr>
            <a:r>
              <a:rPr lang="en-GB" sz="2400" b="1" dirty="0"/>
              <a:t>and </a:t>
            </a:r>
          </a:p>
        </p:txBody>
      </p:sp>
      <p:graphicFrame>
        <p:nvGraphicFramePr>
          <p:cNvPr id="10" name="Object 9">
            <a:extLst>
              <a:ext uri="{FF2B5EF4-FFF2-40B4-BE49-F238E27FC236}">
                <a16:creationId xmlns:a16="http://schemas.microsoft.com/office/drawing/2014/main" id="{D0CCD435-1E85-40EC-B9FC-5112C1696CF9}"/>
              </a:ext>
            </a:extLst>
          </p:cNvPr>
          <p:cNvGraphicFramePr>
            <a:graphicFrameLocks noChangeAspect="1"/>
          </p:cNvGraphicFramePr>
          <p:nvPr>
            <p:extLst>
              <p:ext uri="{D42A27DB-BD31-4B8C-83A1-F6EECF244321}">
                <p14:modId xmlns:p14="http://schemas.microsoft.com/office/powerpoint/2010/main" val="1130950240"/>
              </p:ext>
            </p:extLst>
          </p:nvPr>
        </p:nvGraphicFramePr>
        <p:xfrm>
          <a:off x="4389438" y="4826000"/>
          <a:ext cx="723900" cy="393700"/>
        </p:xfrm>
        <a:graphic>
          <a:graphicData uri="http://schemas.openxmlformats.org/presentationml/2006/ole">
            <mc:AlternateContent xmlns:mc="http://schemas.openxmlformats.org/markup-compatibility/2006">
              <mc:Choice xmlns:v="urn:schemas-microsoft-com:vml" Requires="v">
                <p:oleObj spid="_x0000_s1783" name="Equation" r:id="rId10" imgW="723600" imgH="393480" progId="Equation.DSMT4">
                  <p:embed/>
                </p:oleObj>
              </mc:Choice>
              <mc:Fallback>
                <p:oleObj name="Equation" r:id="rId10" imgW="723600" imgH="393480" progId="Equation.DSMT4">
                  <p:embed/>
                  <p:pic>
                    <p:nvPicPr>
                      <p:cNvPr id="0" name=""/>
                      <p:cNvPicPr/>
                      <p:nvPr/>
                    </p:nvPicPr>
                    <p:blipFill>
                      <a:blip r:embed="rId11"/>
                      <a:stretch>
                        <a:fillRect/>
                      </a:stretch>
                    </p:blipFill>
                    <p:spPr>
                      <a:xfrm>
                        <a:off x="4389438" y="4826000"/>
                        <a:ext cx="723900" cy="393700"/>
                      </a:xfrm>
                      <a:prstGeom prst="rect">
                        <a:avLst/>
                      </a:prstGeom>
                    </p:spPr>
                  </p:pic>
                </p:oleObj>
              </mc:Fallback>
            </mc:AlternateContent>
          </a:graphicData>
        </a:graphic>
      </p:graphicFrame>
      <p:sp>
        <p:nvSpPr>
          <p:cNvPr id="37" name="Text Placeholder 35">
            <a:extLst>
              <a:ext uri="{FF2B5EF4-FFF2-40B4-BE49-F238E27FC236}">
                <a16:creationId xmlns:a16="http://schemas.microsoft.com/office/drawing/2014/main" id="{87DC9533-8F72-4C57-B90B-1F4F101A1547}"/>
              </a:ext>
            </a:extLst>
          </p:cNvPr>
          <p:cNvSpPr>
            <a:spLocks noGrp="1"/>
          </p:cNvSpPr>
          <p:nvPr>
            <p:ph type="body" sz="quarter" idx="26"/>
          </p:nvPr>
        </p:nvSpPr>
        <p:spPr>
          <a:xfrm>
            <a:off x="5039138" y="4800106"/>
            <a:ext cx="3276600" cy="528507"/>
          </a:xfrm>
        </p:spPr>
        <p:txBody>
          <a:bodyPr/>
          <a:lstStyle/>
          <a:p>
            <a:pPr marL="0" lvl="0" indent="0">
              <a:buNone/>
            </a:pPr>
            <a:r>
              <a:rPr lang="en-US" altLang="en-US" sz="2400" b="1" dirty="0">
                <a:solidFill>
                  <a:prstClr val="black"/>
                </a:solidFill>
              </a:rPr>
              <a:t>move </a:t>
            </a:r>
            <a:r>
              <a:rPr lang="en-US" altLang="en-US" sz="2400" b="1" dirty="0">
                <a:solidFill>
                  <a:srgbClr val="3366FF"/>
                </a:solidFill>
              </a:rPr>
              <a:t>against the </a:t>
            </a:r>
            <a:endParaRPr lang="en-GB" dirty="0"/>
          </a:p>
        </p:txBody>
      </p:sp>
      <p:sp>
        <p:nvSpPr>
          <p:cNvPr id="38" name="Text Placeholder 37">
            <a:extLst>
              <a:ext uri="{FF2B5EF4-FFF2-40B4-BE49-F238E27FC236}">
                <a16:creationId xmlns:a16="http://schemas.microsoft.com/office/drawing/2014/main" id="{77DDCEDE-25A9-49F8-B2E6-5D25A2676221}"/>
              </a:ext>
            </a:extLst>
          </p:cNvPr>
          <p:cNvSpPr>
            <a:spLocks noGrp="1"/>
          </p:cNvSpPr>
          <p:nvPr>
            <p:ph type="body" sz="quarter" idx="27"/>
          </p:nvPr>
        </p:nvSpPr>
        <p:spPr>
          <a:xfrm>
            <a:off x="781880" y="5158408"/>
            <a:ext cx="7772400" cy="1000574"/>
          </a:xfrm>
        </p:spPr>
        <p:txBody>
          <a:bodyPr/>
          <a:lstStyle/>
          <a:p>
            <a:pPr marL="0" lvl="0" indent="0">
              <a:buNone/>
            </a:pPr>
            <a:r>
              <a:rPr lang="en-US" altLang="en-US" sz="2400" b="1" dirty="0">
                <a:solidFill>
                  <a:srgbClr val="3366FF"/>
                </a:solidFill>
              </a:rPr>
              <a:t>concentration gradient</a:t>
            </a:r>
            <a:r>
              <a:rPr lang="en-US" altLang="en-US" sz="2400" b="1" dirty="0">
                <a:solidFill>
                  <a:prstClr val="black"/>
                </a:solidFill>
              </a:rPr>
              <a:t>; this required energy input and is called </a:t>
            </a:r>
            <a:r>
              <a:rPr lang="en-US" altLang="en-US" sz="2400" b="1" dirty="0">
                <a:solidFill>
                  <a:srgbClr val="3366FF"/>
                </a:solidFill>
              </a:rPr>
              <a:t>active transport</a:t>
            </a:r>
            <a:r>
              <a:rPr lang="en-US" altLang="en-US" sz="2400" b="1" dirty="0">
                <a:solidFill>
                  <a:prstClr val="black"/>
                </a:solidFill>
              </a:rPr>
              <a:t>.</a:t>
            </a: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6646"/>
            <a:ext cx="8229600" cy="513899"/>
          </a:xfrm>
        </p:spPr>
        <p:txBody>
          <a:bodyPr/>
          <a:lstStyle/>
          <a:p>
            <a:pPr eaLnBrk="1" hangingPunct="1"/>
            <a:r>
              <a:rPr lang="en-US" altLang="en-US" sz="3200" b="1" dirty="0"/>
              <a:t>19.7	Cell Membranes (7)</a:t>
            </a:r>
            <a:endParaRPr lang="en-US" altLang="en-US" sz="2400" dirty="0">
              <a:latin typeface="Calibri" pitchFamily="34" charset="0"/>
            </a:endParaRPr>
          </a:p>
        </p:txBody>
      </p:sp>
      <p:sp>
        <p:nvSpPr>
          <p:cNvPr id="4" name="Content Placeholder 2">
            <a:extLst>
              <a:ext uri="{FF2B5EF4-FFF2-40B4-BE49-F238E27FC236}">
                <a16:creationId xmlns:a16="http://schemas.microsoft.com/office/drawing/2014/main" id="{9910AAD7-EC00-4A74-AC4E-A9764963BD50}"/>
              </a:ext>
            </a:extLst>
          </p:cNvPr>
          <p:cNvSpPr>
            <a:spLocks noGrp="1"/>
          </p:cNvSpPr>
          <p:nvPr>
            <p:ph idx="1"/>
          </p:nvPr>
        </p:nvSpPr>
        <p:spPr>
          <a:xfrm>
            <a:off x="1246916" y="810490"/>
            <a:ext cx="6629400" cy="533400"/>
          </a:xfrm>
        </p:spPr>
        <p:txBody>
          <a:bodyPr/>
          <a:lstStyle/>
          <a:p>
            <a:pPr marL="514350" lvl="0" indent="-514350">
              <a:buFont typeface="+mj-lt"/>
              <a:buAutoNum type="alphaUcPeriod" startAt="2"/>
            </a:pPr>
            <a:r>
              <a:rPr lang="en-US" altLang="en-US" sz="2800" b="1" dirty="0">
                <a:latin typeface="+mj-lt"/>
              </a:rPr>
              <a:t>Transport Across a Cell Membrane</a:t>
            </a:r>
            <a:endParaRPr lang="en-US" sz="2800" dirty="0">
              <a:latin typeface="+mj-lt"/>
            </a:endParaRPr>
          </a:p>
        </p:txBody>
      </p:sp>
      <p:pic>
        <p:nvPicPr>
          <p:cNvPr id="51204" name="Picture 6" descr="This figure illustrates how substances transport across a cell membrane. Small molecules like O2 and CO2 diffuse through the membrane from the side of higher concentration to the side of lower concentration. Larger polar molecules and some ions (Cl−, HCO3−, and glucose) travel through channels created by integral membrane proteins (facilitated diffusion). Some cations (Na+, K+, and Ca2+) must travel against the concentration gradient, a process called active transport, which requires energy 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162800"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2238380" y="318448"/>
            <a:ext cx="4667241" cy="511560"/>
          </a:xfrm>
        </p:spPr>
        <p:txBody>
          <a:bodyPr/>
          <a:lstStyle/>
          <a:p>
            <a:pPr eaLnBrk="1" hangingPunct="1"/>
            <a:r>
              <a:rPr lang="en-US" altLang="en-US" sz="3200" b="1" dirty="0"/>
              <a:t>19.2	Fatty Acids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A598474E-080A-4046-A3A4-B8C6F87635C1}"/>
              </a:ext>
            </a:extLst>
          </p:cNvPr>
          <p:cNvSpPr>
            <a:spLocks noGrp="1"/>
          </p:cNvSpPr>
          <p:nvPr>
            <p:ph idx="1"/>
          </p:nvPr>
        </p:nvSpPr>
        <p:spPr>
          <a:xfrm>
            <a:off x="846160" y="1143000"/>
            <a:ext cx="7965744" cy="1600200"/>
          </a:xfrm>
        </p:spPr>
        <p:txBody>
          <a:bodyPr/>
          <a:lstStyle/>
          <a:p>
            <a:pPr marL="0" indent="0" defTabSz="457200" eaLnBrk="1" hangingPunct="1">
              <a:spcBef>
                <a:spcPct val="0"/>
              </a:spcBef>
              <a:spcAft>
                <a:spcPts val="1900"/>
              </a:spcAft>
              <a:buClr>
                <a:prstClr val="black"/>
              </a:buClr>
              <a:buNone/>
            </a:pPr>
            <a:r>
              <a:rPr lang="en-US" altLang="en-US" sz="2400" b="1" kern="1200" dirty="0">
                <a:solidFill>
                  <a:srgbClr val="3366FF"/>
                </a:solidFill>
                <a:latin typeface="Arial" charset="0"/>
                <a:cs typeface="+mn-cs"/>
              </a:rPr>
              <a:t>Hydrolyzable </a:t>
            </a:r>
            <a:r>
              <a:rPr lang="en-US" altLang="en-US" sz="2400" b="1" kern="1200" dirty="0">
                <a:solidFill>
                  <a:prstClr val="black"/>
                </a:solidFill>
                <a:latin typeface="Arial" charset="0"/>
                <a:cs typeface="+mn-cs"/>
              </a:rPr>
              <a:t>lipids are derived from </a:t>
            </a:r>
            <a:r>
              <a:rPr lang="en-US" altLang="en-US" sz="2400" b="1" kern="1200" dirty="0">
                <a:solidFill>
                  <a:srgbClr val="3366FF"/>
                </a:solidFill>
                <a:latin typeface="Arial" charset="0"/>
                <a:cs typeface="+mn-cs"/>
              </a:rPr>
              <a:t>fatty acids</a:t>
            </a:r>
            <a:r>
              <a:rPr lang="en-US" altLang="en-US" sz="2400" b="1" dirty="0"/>
              <a:t>.</a:t>
            </a:r>
            <a:endParaRPr lang="en-US" altLang="en-US" sz="2400" b="1" kern="1200" dirty="0">
              <a:solidFill>
                <a:srgbClr val="3366FF"/>
              </a:solidFill>
              <a:latin typeface="Arial" charset="0"/>
              <a:cs typeface="+mn-cs"/>
            </a:endParaRPr>
          </a:p>
          <a:p>
            <a:pPr marL="0" indent="0" defTabSz="457200" eaLnBrk="1" hangingPunct="1">
              <a:spcBef>
                <a:spcPct val="0"/>
              </a:spcBef>
              <a:buClr>
                <a:prstClr val="black"/>
              </a:buClr>
              <a:buNone/>
            </a:pPr>
            <a:r>
              <a:rPr lang="en-US" altLang="en-US" sz="2400" b="1" dirty="0"/>
              <a:t>Fatty acids are </a:t>
            </a:r>
            <a:r>
              <a:rPr lang="en-US" altLang="en-US" sz="2400" b="1" dirty="0">
                <a:solidFill>
                  <a:srgbClr val="3366FF"/>
                </a:solidFill>
              </a:rPr>
              <a:t>carboxylic acids </a:t>
            </a:r>
            <a:r>
              <a:rPr lang="en-US" altLang="en-US" sz="2400" b="1" dirty="0"/>
              <a:t>(RCOOH) with </a:t>
            </a:r>
            <a:r>
              <a:rPr lang="en-US" altLang="en-US" sz="2400" b="1" dirty="0">
                <a:solidFill>
                  <a:srgbClr val="3366FF"/>
                </a:solidFill>
              </a:rPr>
              <a:t>long carbon chains </a:t>
            </a:r>
            <a:r>
              <a:rPr lang="en-US" altLang="en-US" sz="2400" b="1" dirty="0"/>
              <a:t>of 12 to 20 C atoms.</a:t>
            </a:r>
          </a:p>
        </p:txBody>
      </p:sp>
      <p:pic>
        <p:nvPicPr>
          <p:cNvPr id="6146" name="Picture 8" descr="Condensed, skeletal, and three-dimensional representations of palmitic acid, a 16-carbon fatty acid. The nonpolar part of the molecule is not attracted to water, so it is said to be hydrophobic. The polar part of the molecule is attracted to water, so it is said to be hydrophilic. The hydrophobic portion is much larger than the hydrophilic por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659063"/>
            <a:ext cx="8469312"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en-US" sz="3200" b="1" dirty="0"/>
              <a:t>19.8	Focus on Health &amp; Medicine</a:t>
            </a:r>
            <a:r>
              <a:rPr lang="en-US" altLang="en-US" sz="4400" b="0" baseline="0" dirty="0">
                <a:latin typeface="Calibri" pitchFamily="34" charset="0"/>
              </a:rPr>
              <a:t> </a:t>
            </a:r>
            <a:r>
              <a:rPr lang="en-US" altLang="en-US" sz="2800" b="1" dirty="0"/>
              <a:t>Cholesterol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8A65077F-26BF-4FBB-9C41-C9ACD72B6B8C}"/>
              </a:ext>
            </a:extLst>
          </p:cNvPr>
          <p:cNvSpPr>
            <a:spLocks noGrp="1"/>
          </p:cNvSpPr>
          <p:nvPr>
            <p:ph idx="1"/>
          </p:nvPr>
        </p:nvSpPr>
        <p:spPr>
          <a:xfrm>
            <a:off x="914400" y="1665380"/>
            <a:ext cx="7772400" cy="906463"/>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Steroids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a group of lipids whose carbon skeletons contain </a:t>
            </a:r>
            <a:r>
              <a:rPr lang="en-US" altLang="en-US" sz="2400" b="1" kern="1200" dirty="0">
                <a:solidFill>
                  <a:srgbClr val="3366FF"/>
                </a:solidFill>
                <a:latin typeface="Arial" charset="0"/>
                <a:cs typeface="+mn-cs"/>
              </a:rPr>
              <a:t>several fused rings</a:t>
            </a:r>
            <a:r>
              <a:rPr lang="en-US" altLang="en-US" sz="2400" b="1" kern="1200" dirty="0">
                <a:solidFill>
                  <a:prstClr val="black"/>
                </a:solidFill>
                <a:latin typeface="Arial" charset="0"/>
                <a:cs typeface="+mn-cs"/>
              </a:rPr>
              <a:t>:</a:t>
            </a:r>
          </a:p>
        </p:txBody>
      </p:sp>
      <p:pic>
        <p:nvPicPr>
          <p:cNvPr id="52229" name="Picture 7" descr="General structure of steroids: a group of lipids whose carbon skeletons contain three six-membered rings and one five-membered ring. Many steroids also contain two methyl groups that are bonded to the rings. The steroid rings are lettered A, B, C, and D, and the 17 ring carbons are numbered. The two methyl groups are numbered C18 and C19. Steroids differ in the identity and location of the substituents at- tached to the 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782888"/>
            <a:ext cx="70294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FE711052-1568-4846-A5A0-1680BCE820EF}"/>
              </a:ext>
            </a:extLst>
          </p:cNvPr>
          <p:cNvSpPr>
            <a:spLocks noGrp="1"/>
          </p:cNvSpPr>
          <p:nvPr>
            <p:ph idx="1"/>
          </p:nvPr>
        </p:nvSpPr>
        <p:spPr>
          <a:xfrm>
            <a:off x="777875" y="1524000"/>
            <a:ext cx="7680326" cy="1112838"/>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Cholesterol</a:t>
            </a:r>
            <a:r>
              <a:rPr lang="en-US" altLang="en-US" sz="2400" b="1" kern="1200" dirty="0">
                <a:solidFill>
                  <a:prstClr val="black"/>
                </a:solidFill>
                <a:latin typeface="Arial" charset="0"/>
                <a:cs typeface="+mn-cs"/>
              </a:rPr>
              <a:t>, the most prominent steroid, is synthesized in the liver and found in almost </a:t>
            </a:r>
            <a:r>
              <a:rPr lang="en-US" altLang="en-US" sz="2400" b="1" kern="1200" dirty="0">
                <a:solidFill>
                  <a:srgbClr val="3366FF"/>
                </a:solidFill>
                <a:latin typeface="Arial" charset="0"/>
                <a:cs typeface="+mn-cs"/>
              </a:rPr>
              <a:t>all body tissues</a:t>
            </a:r>
            <a:r>
              <a:rPr lang="en-US" altLang="en-US" sz="2400" b="1" kern="1200" dirty="0">
                <a:solidFill>
                  <a:prstClr val="black"/>
                </a:solidFill>
                <a:latin typeface="Arial" charset="0"/>
                <a:cs typeface="+mn-cs"/>
              </a:rPr>
              <a:t>.</a:t>
            </a:r>
          </a:p>
        </p:txBody>
      </p:sp>
      <p:pic>
        <p:nvPicPr>
          <p:cNvPr id="53254" name="Picture 8" descr="Structural formula of choloesterol: It contains three six-membered rings and one five-membered ring. One of the six membered ring has one double bond. The two methyl  groups are at C2 and C15 and one dimethyl hexyl group at C14 carbon 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453548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00628CC-67DC-412D-9032-EA5C32EF07C4}"/>
              </a:ext>
            </a:extLst>
          </p:cNvPr>
          <p:cNvSpPr>
            <a:spLocks noGrp="1"/>
          </p:cNvSpPr>
          <p:nvPr>
            <p:ph sz="quarter" idx="10"/>
          </p:nvPr>
        </p:nvSpPr>
        <p:spPr>
          <a:xfrm>
            <a:off x="762000" y="5719762"/>
            <a:ext cx="6881769" cy="823913"/>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It is obtained in the diet from many sources, including </a:t>
            </a:r>
            <a:r>
              <a:rPr lang="en-US" altLang="en-US" sz="2400" b="1" kern="1200" dirty="0">
                <a:solidFill>
                  <a:srgbClr val="3366FF"/>
                </a:solidFill>
                <a:latin typeface="Arial" charset="0"/>
                <a:cs typeface="+mn-cs"/>
              </a:rPr>
              <a:t>meat</a:t>
            </a:r>
            <a:r>
              <a:rPr lang="en-US" altLang="en-US" sz="2400" b="1" kern="1200" dirty="0">
                <a:solidFill>
                  <a:prstClr val="black"/>
                </a:solidFill>
                <a:latin typeface="Arial" charset="0"/>
                <a:cs typeface="+mn-cs"/>
              </a:rPr>
              <a:t>, </a:t>
            </a:r>
            <a:r>
              <a:rPr lang="en-US" altLang="en-US" sz="2400" b="1" kern="1200" dirty="0">
                <a:solidFill>
                  <a:srgbClr val="3366FF"/>
                </a:solidFill>
                <a:latin typeface="Arial" charset="0"/>
                <a:cs typeface="+mn-cs"/>
              </a:rPr>
              <a:t>cheese</a:t>
            </a:r>
            <a:r>
              <a:rPr lang="en-US" altLang="en-US" sz="2400" b="1" kern="1200" dirty="0">
                <a:solidFill>
                  <a:prstClr val="black"/>
                </a:solidFill>
                <a:latin typeface="Arial" charset="0"/>
                <a:cs typeface="+mn-cs"/>
              </a:rPr>
              <a:t>, </a:t>
            </a:r>
            <a:r>
              <a:rPr lang="en-US" altLang="en-US" sz="2400" b="1" kern="1200" dirty="0">
                <a:solidFill>
                  <a:srgbClr val="3366FF"/>
                </a:solidFill>
                <a:latin typeface="Arial" charset="0"/>
                <a:cs typeface="+mn-cs"/>
              </a:rPr>
              <a:t>butter</a:t>
            </a:r>
            <a:r>
              <a:rPr lang="en-US" altLang="en-US" sz="2400" b="1" kern="1200" dirty="0">
                <a:solidFill>
                  <a:prstClr val="black"/>
                </a:solidFill>
                <a:latin typeface="Arial" charset="0"/>
                <a:cs typeface="+mn-cs"/>
              </a:rPr>
              <a:t>, and </a:t>
            </a:r>
            <a:r>
              <a:rPr lang="en-US" altLang="en-US" sz="2400" b="1" kern="1200" dirty="0">
                <a:solidFill>
                  <a:srgbClr val="3366FF"/>
                </a:solidFill>
                <a:latin typeface="Arial" charset="0"/>
                <a:cs typeface="+mn-cs"/>
              </a:rPr>
              <a:t>eggs</a:t>
            </a:r>
            <a:r>
              <a:rPr lang="en-US" altLang="en-US" sz="2400" b="1" kern="1200" dirty="0">
                <a:solidFill>
                  <a:prstClr val="black"/>
                </a:solidFill>
                <a:latin typeface="Arial" charset="0"/>
                <a:cs typeface="+mn-cs"/>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(3)</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749694D9-D215-4940-B7EC-C9A5B4A9CB6C}"/>
              </a:ext>
            </a:extLst>
          </p:cNvPr>
          <p:cNvSpPr>
            <a:spLocks noGrp="1"/>
          </p:cNvSpPr>
          <p:nvPr>
            <p:ph idx="1"/>
          </p:nvPr>
        </p:nvSpPr>
        <p:spPr>
          <a:xfrm>
            <a:off x="777875" y="1510351"/>
            <a:ext cx="7451725" cy="5211123"/>
          </a:xfrm>
        </p:spPr>
        <p:txBody>
          <a:bodyPr/>
          <a:lstStyle/>
          <a:p>
            <a:pPr marL="0" indent="0" defTabSz="457200" eaLnBrk="1" hangingPunct="1">
              <a:spcBef>
                <a:spcPct val="0"/>
              </a:spcBef>
              <a:spcAft>
                <a:spcPts val="1700"/>
              </a:spcAft>
              <a:buNone/>
            </a:pPr>
            <a:r>
              <a:rPr lang="en-US" altLang="en-US" sz="2400" b="1" kern="1200" dirty="0">
                <a:solidFill>
                  <a:prstClr val="black"/>
                </a:solidFill>
                <a:latin typeface="Arial" charset="0"/>
                <a:cs typeface="+mn-cs"/>
              </a:rPr>
              <a:t>Elevated levels of cholesterol in the bloodstream lead to </a:t>
            </a:r>
            <a:r>
              <a:rPr lang="en-US" altLang="en-US" sz="2400" b="1" kern="1200" dirty="0">
                <a:solidFill>
                  <a:srgbClr val="3366FF"/>
                </a:solidFill>
                <a:latin typeface="Arial" charset="0"/>
                <a:cs typeface="+mn-cs"/>
              </a:rPr>
              <a:t>coronary artery disease</a:t>
            </a:r>
            <a:r>
              <a:rPr lang="en-US" altLang="en-US" sz="2400" b="1" kern="1200" dirty="0">
                <a:solidFill>
                  <a:prstClr val="black"/>
                </a:solidFill>
                <a:latin typeface="Arial" charset="0"/>
                <a:cs typeface="+mn-cs"/>
              </a:rPr>
              <a:t>, heart attack, etc.</a:t>
            </a:r>
          </a:p>
          <a:p>
            <a:pPr marL="0" indent="0" defTabSz="457200" eaLnBrk="1" hangingPunct="1">
              <a:spcBef>
                <a:spcPct val="0"/>
              </a:spcBef>
              <a:spcAft>
                <a:spcPts val="1600"/>
              </a:spcAft>
              <a:buNone/>
            </a:pPr>
            <a:r>
              <a:rPr lang="en-US" altLang="en-US" sz="2400" b="1" dirty="0"/>
              <a:t>Cholesterol is </a:t>
            </a:r>
            <a:r>
              <a:rPr lang="en-US" altLang="en-US" sz="2400" b="1" dirty="0">
                <a:solidFill>
                  <a:srgbClr val="3333FF"/>
                </a:solidFill>
              </a:rPr>
              <a:t>insoluble </a:t>
            </a:r>
            <a:r>
              <a:rPr lang="en-US" altLang="en-US" sz="2400" b="1" dirty="0"/>
              <a:t>in the aqueous medium of blood.</a:t>
            </a:r>
          </a:p>
          <a:p>
            <a:pPr marL="0" indent="0" defTabSz="457200" eaLnBrk="1" hangingPunct="1">
              <a:spcBef>
                <a:spcPct val="0"/>
              </a:spcBef>
              <a:spcAft>
                <a:spcPts val="1700"/>
              </a:spcAft>
              <a:buNone/>
            </a:pPr>
            <a:r>
              <a:rPr lang="en-US" altLang="en-US" sz="2400" b="1" dirty="0"/>
              <a:t>It is </a:t>
            </a:r>
            <a:r>
              <a:rPr lang="en-US" altLang="en-US" sz="2400" b="1" dirty="0">
                <a:solidFill>
                  <a:srgbClr val="3366FF"/>
                </a:solidFill>
              </a:rPr>
              <a:t>transported</a:t>
            </a:r>
            <a:r>
              <a:rPr lang="en-US" altLang="en-US" sz="2400" b="1" dirty="0"/>
              <a:t> through the bloodstream by </a:t>
            </a:r>
            <a:r>
              <a:rPr lang="en-US" altLang="en-US" sz="2400" b="1" dirty="0">
                <a:solidFill>
                  <a:srgbClr val="3366FF"/>
                </a:solidFill>
              </a:rPr>
              <a:t>lipoproteins</a:t>
            </a:r>
            <a:r>
              <a:rPr lang="en-US" altLang="en-US" sz="2400" b="1" dirty="0"/>
              <a:t>, aggregates of </a:t>
            </a:r>
            <a:r>
              <a:rPr lang="en-US" altLang="en-US" sz="2400" b="1" dirty="0">
                <a:solidFill>
                  <a:srgbClr val="3366FF"/>
                </a:solidFill>
              </a:rPr>
              <a:t>phospholipids</a:t>
            </a:r>
            <a:r>
              <a:rPr lang="en-US" altLang="en-US" sz="2400" b="1" dirty="0">
                <a:solidFill>
                  <a:srgbClr val="3333FF"/>
                </a:solidFill>
              </a:rPr>
              <a:t> </a:t>
            </a:r>
            <a:r>
              <a:rPr lang="en-US" altLang="en-US" sz="2400" b="1" dirty="0"/>
              <a:t>and </a:t>
            </a:r>
            <a:r>
              <a:rPr lang="en-US" altLang="en-US" sz="2400" b="1" dirty="0">
                <a:solidFill>
                  <a:srgbClr val="3366FF"/>
                </a:solidFill>
              </a:rPr>
              <a:t>proteins</a:t>
            </a:r>
            <a:r>
              <a:rPr lang="en-US" altLang="en-US" sz="2400" b="1" dirty="0"/>
              <a:t>.</a:t>
            </a:r>
          </a:p>
          <a:p>
            <a:pPr marL="0" indent="0" defTabSz="457200" eaLnBrk="1" hangingPunct="1">
              <a:spcBef>
                <a:spcPct val="0"/>
              </a:spcBef>
              <a:spcAft>
                <a:spcPts val="1600"/>
              </a:spcAft>
              <a:buClr>
                <a:schemeClr val="tx1"/>
              </a:buClr>
              <a:buNone/>
            </a:pPr>
            <a:r>
              <a:rPr lang="en-US" altLang="en-US" sz="2400" b="1" dirty="0">
                <a:solidFill>
                  <a:srgbClr val="3366FF"/>
                </a:solidFill>
              </a:rPr>
              <a:t>Low-density lipoproteins </a:t>
            </a:r>
            <a:r>
              <a:rPr lang="en-US" altLang="en-US" sz="2400" b="1" dirty="0"/>
              <a:t>(LDLs) transport cholesterol from the liver to the tissues.</a:t>
            </a:r>
          </a:p>
          <a:p>
            <a:pPr marL="0" indent="0" defTabSz="457200" eaLnBrk="1" hangingPunct="1">
              <a:spcBef>
                <a:spcPct val="0"/>
              </a:spcBef>
              <a:buClr>
                <a:schemeClr val="tx1"/>
              </a:buClr>
              <a:buNone/>
            </a:pPr>
            <a:r>
              <a:rPr lang="en-US" altLang="en-US" sz="2400" b="1" dirty="0">
                <a:solidFill>
                  <a:srgbClr val="3366FF"/>
                </a:solidFill>
              </a:rPr>
              <a:t>High-density lipoproteins </a:t>
            </a:r>
            <a:r>
              <a:rPr lang="en-US" altLang="en-US" sz="2400" b="1" dirty="0"/>
              <a:t>(HDLs) transport cholesterol from tissues back to the liver.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391544"/>
            <a:ext cx="8229600" cy="909189"/>
          </a:xfrm>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(4)</a:t>
            </a:r>
            <a:endParaRPr lang="en-US" altLang="en-US" dirty="0">
              <a:latin typeface="Calibri" pitchFamily="34" charset="0"/>
            </a:endParaRPr>
          </a:p>
        </p:txBody>
      </p:sp>
      <p:pic>
        <p:nvPicPr>
          <p:cNvPr id="9" name="Picture 8" descr="A sketch of a lipoprotein particle: the polar heads of phospholipids and the polar portions of protein molecules are arranged on the surface. The nonpolar molecules are buried in the interior of the particle. Cholesterol is insoluble in the aqueous medium of the blood, because it has only one polar OH group and many nonpolar CC and CH bonds.">
            <a:extLst>
              <a:ext uri="{FF2B5EF4-FFF2-40B4-BE49-F238E27FC236}">
                <a16:creationId xmlns:a16="http://schemas.microsoft.com/office/drawing/2014/main" id="{BC881717-F34B-46E3-892F-5328D6B02962}"/>
              </a:ext>
            </a:extLst>
          </p:cNvPr>
          <p:cNvPicPr>
            <a:picLocks noChangeAspect="1"/>
          </p:cNvPicPr>
          <p:nvPr/>
        </p:nvPicPr>
        <p:blipFill>
          <a:blip r:embed="rId3"/>
          <a:stretch>
            <a:fillRect/>
          </a:stretch>
        </p:blipFill>
        <p:spPr>
          <a:xfrm>
            <a:off x="113901" y="1767212"/>
            <a:ext cx="8875076" cy="3706226"/>
          </a:xfrm>
          <a:prstGeom prst="rect">
            <a:avLst/>
          </a:prstGeom>
        </p:spPr>
      </p:pic>
      <p:sp>
        <p:nvSpPr>
          <p:cNvPr id="6" name="Content Placeholder 4">
            <a:extLst>
              <a:ext uri="{FF2B5EF4-FFF2-40B4-BE49-F238E27FC236}">
                <a16:creationId xmlns:a16="http://schemas.microsoft.com/office/drawing/2014/main" id="{D5CA17C6-C94B-4940-8B7F-1BDCD261281A}"/>
              </a:ext>
            </a:extLst>
          </p:cNvPr>
          <p:cNvSpPr>
            <a:spLocks noGrp="1"/>
          </p:cNvSpPr>
          <p:nvPr>
            <p:ph sz="quarter" idx="11"/>
          </p:nvPr>
        </p:nvSpPr>
        <p:spPr>
          <a:xfrm>
            <a:off x="6177116" y="3611226"/>
            <a:ext cx="2819400" cy="533400"/>
          </a:xfrm>
        </p:spPr>
        <p:txBody>
          <a:bodyPr/>
          <a:lstStyle>
            <a:lvl1pPr>
              <a:defRPr/>
            </a:lvl1pPr>
          </a:lstStyle>
          <a:p>
            <a:pPr marL="0" lvl="0" indent="0">
              <a:buNone/>
            </a:pPr>
            <a:r>
              <a:rPr lang="en-US" sz="1200" dirty="0"/>
              <a:t>The surface of the lipoprotein particle contains polar or ionic groups.</a:t>
            </a:r>
          </a:p>
        </p:txBody>
      </p:sp>
      <p:sp>
        <p:nvSpPr>
          <p:cNvPr id="7" name="Content Placeholder 4">
            <a:extLst>
              <a:ext uri="{FF2B5EF4-FFF2-40B4-BE49-F238E27FC236}">
                <a16:creationId xmlns:a16="http://schemas.microsoft.com/office/drawing/2014/main" id="{223D067A-74E0-45A2-A962-D714E7C75EA7}"/>
              </a:ext>
            </a:extLst>
          </p:cNvPr>
          <p:cNvSpPr>
            <a:spLocks noGrp="1"/>
          </p:cNvSpPr>
          <p:nvPr>
            <p:ph sz="quarter" idx="12"/>
          </p:nvPr>
        </p:nvSpPr>
        <p:spPr>
          <a:xfrm>
            <a:off x="5823156" y="4659591"/>
            <a:ext cx="2286000" cy="533400"/>
          </a:xfrm>
        </p:spPr>
        <p:txBody>
          <a:bodyPr/>
          <a:lstStyle>
            <a:lvl1pPr>
              <a:defRPr/>
            </a:lvl1pPr>
          </a:lstStyle>
          <a:p>
            <a:pPr marL="0" lvl="0" indent="0">
              <a:buNone/>
            </a:pPr>
            <a:r>
              <a:rPr lang="en-US" sz="1200" dirty="0"/>
              <a:t>The interior of the lipoprotein particle is hydrophobic</a:t>
            </a:r>
          </a:p>
        </p:txBody>
      </p:sp>
      <p:sp>
        <p:nvSpPr>
          <p:cNvPr id="4" name="Content Placeholder 2">
            <a:extLst>
              <a:ext uri="{FF2B5EF4-FFF2-40B4-BE49-F238E27FC236}">
                <a16:creationId xmlns:a16="http://schemas.microsoft.com/office/drawing/2014/main" id="{E8C77B35-7258-45B2-AA54-5DAB770AD822}"/>
              </a:ext>
            </a:extLst>
          </p:cNvPr>
          <p:cNvSpPr>
            <a:spLocks noGrp="1"/>
          </p:cNvSpPr>
          <p:nvPr>
            <p:ph idx="1"/>
          </p:nvPr>
        </p:nvSpPr>
        <p:spPr>
          <a:xfrm>
            <a:off x="155522" y="4309318"/>
            <a:ext cx="2936721" cy="781334"/>
          </a:xfrm>
        </p:spPr>
        <p:txBody>
          <a:bodyPr/>
          <a:lstStyle/>
          <a:p>
            <a:pPr marL="0" lvl="0" indent="0">
              <a:buNone/>
            </a:pPr>
            <a:r>
              <a:rPr lang="en-US" sz="1200" dirty="0"/>
              <a:t>Cholesterol is embedded in the phospholipid surface, with the nonpolar carbon skeleton in the interior and the polar OH group pointing outward.</a:t>
            </a:r>
          </a:p>
        </p:txBody>
      </p:sp>
    </p:spTree>
    <p:extLst>
      <p:ext uri="{BB962C8B-B14F-4D97-AF65-F5344CB8AC3E}">
        <p14:creationId xmlns:p14="http://schemas.microsoft.com/office/powerpoint/2010/main" val="229813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(5)</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E642D122-1E28-490C-A4F3-BB2D44DD8611}"/>
              </a:ext>
            </a:extLst>
          </p:cNvPr>
          <p:cNvSpPr>
            <a:spLocks noGrp="1"/>
          </p:cNvSpPr>
          <p:nvPr>
            <p:ph idx="1"/>
          </p:nvPr>
        </p:nvSpPr>
        <p:spPr>
          <a:xfrm>
            <a:off x="838200" y="1504113"/>
            <a:ext cx="7848600" cy="4583949"/>
          </a:xfrm>
        </p:spPr>
        <p:txBody>
          <a:bodyPr/>
          <a:lstStyle/>
          <a:p>
            <a:pPr marL="0" indent="0" defTabSz="457200" eaLnBrk="1" hangingPunct="1">
              <a:spcBef>
                <a:spcPct val="0"/>
              </a:spcBef>
              <a:spcAft>
                <a:spcPts val="2200"/>
              </a:spcAft>
              <a:buNone/>
            </a:pPr>
            <a:r>
              <a:rPr lang="en-US" altLang="en-US" sz="2400" b="1" kern="1200" dirty="0">
                <a:solidFill>
                  <a:prstClr val="black"/>
                </a:solidFill>
                <a:latin typeface="Arial" panose="020B0604020202020204" pitchFamily="34" charset="0"/>
                <a:cs typeface="Arial" panose="020B0604020202020204" pitchFamily="34" charset="0"/>
              </a:rPr>
              <a:t>LDLs </a:t>
            </a:r>
            <a:r>
              <a:rPr lang="en-US" altLang="en-US" sz="2400" b="1" kern="1200" dirty="0">
                <a:solidFill>
                  <a:srgbClr val="3366FF"/>
                </a:solidFill>
                <a:latin typeface="Arial" panose="020B0604020202020204" pitchFamily="34" charset="0"/>
                <a:cs typeface="Arial" panose="020B0604020202020204" pitchFamily="34" charset="0"/>
              </a:rPr>
              <a:t>deposit cholesterol on the walls of arteries</a:t>
            </a:r>
            <a:r>
              <a:rPr lang="en-US" altLang="en-US" sz="2400" b="1" kern="1200" dirty="0">
                <a:solidFill>
                  <a:prstClr val="black"/>
                </a:solidFill>
                <a:latin typeface="Arial" panose="020B0604020202020204" pitchFamily="34" charset="0"/>
                <a:cs typeface="Arial" panose="020B0604020202020204" pitchFamily="34" charset="0"/>
              </a:rPr>
              <a:t> when they carry more than is needed to form cell membranes.</a:t>
            </a:r>
          </a:p>
          <a:p>
            <a:pPr marL="0" indent="0" defTabSz="457200" eaLnBrk="1" hangingPunct="1">
              <a:spcBef>
                <a:spcPct val="0"/>
              </a:spcBef>
              <a:spcAft>
                <a:spcPts val="2100"/>
              </a:spcAft>
              <a:buNone/>
            </a:pPr>
            <a:r>
              <a:rPr lang="en-US" altLang="en-US" sz="2400" b="1" dirty="0">
                <a:latin typeface="Arial" panose="020B0604020202020204" pitchFamily="34" charset="0"/>
                <a:cs typeface="Arial" panose="020B0604020202020204" pitchFamily="34" charset="0"/>
              </a:rPr>
              <a:t>This forms </a:t>
            </a:r>
            <a:r>
              <a:rPr lang="en-US" altLang="en-US" sz="2400" b="1" dirty="0">
                <a:solidFill>
                  <a:srgbClr val="3366FF"/>
                </a:solidFill>
                <a:latin typeface="Arial" panose="020B0604020202020204" pitchFamily="34" charset="0"/>
                <a:cs typeface="Arial" panose="020B0604020202020204" pitchFamily="34" charset="0"/>
              </a:rPr>
              <a:t>plaque</a:t>
            </a:r>
            <a:r>
              <a:rPr lang="en-US" altLang="en-US" sz="2400" b="1" dirty="0">
                <a:latin typeface="Arial" panose="020B0604020202020204" pitchFamily="34" charset="0"/>
                <a:cs typeface="Arial" panose="020B0604020202020204" pitchFamily="34" charset="0"/>
              </a:rPr>
              <a:t>,</a:t>
            </a:r>
            <a:r>
              <a:rPr lang="en-US" altLang="en-US" sz="2400" b="1" dirty="0">
                <a:solidFill>
                  <a:srgbClr val="3333FF"/>
                </a:solidFill>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which restricts blood flow; LDL cholesterol is called </a:t>
            </a:r>
            <a:r>
              <a:rPr lang="ja-JP" altLang="en-US" sz="2400" b="1" dirty="0">
                <a:latin typeface="Arial" panose="020B0604020202020204" pitchFamily="34" charset="0"/>
                <a:cs typeface="Arial" panose="020B0604020202020204" pitchFamily="34" charset="0"/>
              </a:rPr>
              <a:t>“</a:t>
            </a:r>
            <a:r>
              <a:rPr lang="en-US" altLang="ja-JP" sz="2400" b="1" dirty="0">
                <a:solidFill>
                  <a:srgbClr val="3366FF"/>
                </a:solidFill>
                <a:latin typeface="Arial" panose="020B0604020202020204" pitchFamily="34" charset="0"/>
                <a:cs typeface="Arial" panose="020B0604020202020204" pitchFamily="34" charset="0"/>
              </a:rPr>
              <a:t>bad</a:t>
            </a:r>
            <a:r>
              <a:rPr lang="ja-JP" altLang="en-US" sz="2400" b="1" dirty="0">
                <a:latin typeface="Arial" panose="020B0604020202020204" pitchFamily="34" charset="0"/>
                <a:cs typeface="Arial" panose="020B0604020202020204" pitchFamily="34" charset="0"/>
              </a:rPr>
              <a:t>”</a:t>
            </a:r>
            <a:r>
              <a:rPr lang="en-US" altLang="ja-JP" sz="2400" b="1" dirty="0">
                <a:latin typeface="Arial" panose="020B0604020202020204" pitchFamily="34" charset="0"/>
                <a:cs typeface="Arial" panose="020B0604020202020204" pitchFamily="34" charset="0"/>
              </a:rPr>
              <a:t> cholesterol.</a:t>
            </a:r>
            <a:endParaRPr lang="en-US" altLang="en-US" sz="2400" b="1" dirty="0">
              <a:latin typeface="Arial" panose="020B0604020202020204" pitchFamily="34" charset="0"/>
              <a:cs typeface="Arial" panose="020B0604020202020204" pitchFamily="34" charset="0"/>
            </a:endParaRPr>
          </a:p>
          <a:p>
            <a:pPr marL="0" indent="0" defTabSz="457200" eaLnBrk="1" hangingPunct="1">
              <a:spcBef>
                <a:spcPct val="0"/>
              </a:spcBef>
              <a:spcAft>
                <a:spcPts val="2200"/>
              </a:spcAft>
              <a:buNone/>
            </a:pPr>
            <a:r>
              <a:rPr lang="en-US" altLang="en-US" sz="2400" b="1" dirty="0">
                <a:latin typeface="Arial" panose="020B0604020202020204" pitchFamily="34" charset="0"/>
                <a:cs typeface="Arial" panose="020B0604020202020204" pitchFamily="34" charset="0"/>
              </a:rPr>
              <a:t>HDLs </a:t>
            </a:r>
            <a:r>
              <a:rPr lang="en-US" altLang="en-US" sz="2400" b="1" dirty="0">
                <a:solidFill>
                  <a:srgbClr val="3366FF"/>
                </a:solidFill>
                <a:latin typeface="Arial" panose="020B0604020202020204" pitchFamily="34" charset="0"/>
                <a:cs typeface="Arial" panose="020B0604020202020204" pitchFamily="34" charset="0"/>
              </a:rPr>
              <a:t>reduce the level of cholesterol </a:t>
            </a:r>
            <a:r>
              <a:rPr lang="en-US" altLang="en-US" sz="2400" b="1" dirty="0">
                <a:latin typeface="Arial" panose="020B0604020202020204" pitchFamily="34" charset="0"/>
                <a:cs typeface="Arial" panose="020B0604020202020204" pitchFamily="34" charset="0"/>
              </a:rPr>
              <a:t>in the bloodstream by bringing excess back to the liver; HDL cholesterol is called </a:t>
            </a:r>
            <a:r>
              <a:rPr lang="ja-JP" altLang="en-US" sz="2400" b="1" dirty="0">
                <a:latin typeface="Arial" panose="020B0604020202020204" pitchFamily="34" charset="0"/>
                <a:cs typeface="Arial" panose="020B0604020202020204" pitchFamily="34" charset="0"/>
              </a:rPr>
              <a:t>“</a:t>
            </a:r>
            <a:r>
              <a:rPr lang="en-US" altLang="ja-JP" sz="2400" b="1" dirty="0">
                <a:solidFill>
                  <a:srgbClr val="3366FF"/>
                </a:solidFill>
                <a:latin typeface="Arial" panose="020B0604020202020204" pitchFamily="34" charset="0"/>
                <a:cs typeface="Arial" panose="020B0604020202020204" pitchFamily="34" charset="0"/>
              </a:rPr>
              <a:t>good</a:t>
            </a:r>
            <a:r>
              <a:rPr lang="ja-JP" altLang="en-US" sz="2400" b="1" dirty="0">
                <a:latin typeface="Arial" panose="020B0604020202020204" pitchFamily="34" charset="0"/>
                <a:cs typeface="Arial" panose="020B0604020202020204" pitchFamily="34" charset="0"/>
              </a:rPr>
              <a:t>”</a:t>
            </a:r>
            <a:r>
              <a:rPr lang="en-US" altLang="ja-JP" sz="2400" b="1" dirty="0">
                <a:latin typeface="Arial" panose="020B0604020202020204" pitchFamily="34" charset="0"/>
                <a:cs typeface="Arial" panose="020B0604020202020204" pitchFamily="34" charset="0"/>
              </a:rPr>
              <a:t> cholesterol.</a:t>
            </a:r>
            <a:endParaRPr lang="en-US" altLang="en-US" sz="2400" b="1" dirty="0">
              <a:latin typeface="Arial" panose="020B0604020202020204" pitchFamily="34" charset="0"/>
              <a:cs typeface="Arial" panose="020B0604020202020204" pitchFamily="34" charset="0"/>
            </a:endParaRPr>
          </a:p>
          <a:p>
            <a:pPr marL="0" indent="0" defTabSz="457200" eaLnBrk="1" hangingPunct="1">
              <a:spcBef>
                <a:spcPct val="0"/>
              </a:spcBef>
              <a:buClr>
                <a:schemeClr val="tx1"/>
              </a:buClr>
              <a:buNone/>
            </a:pPr>
            <a:r>
              <a:rPr lang="en-US" altLang="en-US" sz="2400" b="1" dirty="0">
                <a:solidFill>
                  <a:srgbClr val="3366FF"/>
                </a:solidFill>
                <a:latin typeface="Arial" panose="020B0604020202020204" pitchFamily="34" charset="0"/>
                <a:cs typeface="Arial" panose="020B0604020202020204" pitchFamily="34" charset="0"/>
              </a:rPr>
              <a:t>Recommended levels </a:t>
            </a:r>
            <a:r>
              <a:rPr lang="en-US" altLang="en-US" sz="2400" b="1" dirty="0">
                <a:latin typeface="Arial" panose="020B0604020202020204" pitchFamily="34" charset="0"/>
                <a:cs typeface="Arial" panose="020B0604020202020204" pitchFamily="34" charset="0"/>
              </a:rPr>
              <a:t>are: </a:t>
            </a:r>
            <a:r>
              <a:rPr lang="en-US" altLang="en-US" sz="2400" b="1" i="0" dirty="0">
                <a:latin typeface="Arial" panose="020B0604020202020204" pitchFamily="34" charset="0"/>
                <a:cs typeface="Arial" panose="020B0604020202020204" pitchFamily="34" charset="0"/>
              </a:rPr>
              <a:t>HDL &gt; 40 mg/dL</a:t>
            </a:r>
            <a:r>
              <a:rPr lang="en-US" altLang="en-US" sz="2400" b="1" dirty="0">
                <a:latin typeface="Arial" panose="020B0604020202020204" pitchFamily="34" charset="0"/>
                <a:cs typeface="Arial" panose="020B0604020202020204" pitchFamily="34" charset="0"/>
              </a:rPr>
              <a:t>, </a:t>
            </a:r>
            <a:r>
              <a:rPr lang="en-US" altLang="en-US" sz="2400" b="1" i="0" dirty="0">
                <a:latin typeface="Arial" panose="020B0604020202020204" pitchFamily="34" charset="0"/>
                <a:cs typeface="Arial" panose="020B0604020202020204" pitchFamily="34" charset="0"/>
              </a:rPr>
              <a:t>LDL &lt; 100 mg/dL</a:t>
            </a:r>
            <a:r>
              <a:rPr lang="en-US" altLang="en-US" sz="2400" b="1" dirty="0">
                <a:latin typeface="Arial" panose="020B0604020202020204" pitchFamily="34" charset="0"/>
                <a:cs typeface="Arial" panose="020B0604020202020204" pitchFamily="34" charset="0"/>
              </a:rPr>
              <a:t>, total serum cholesterol </a:t>
            </a:r>
            <a:r>
              <a:rPr lang="en-US" altLang="en-US" sz="2400" b="1" i="0" dirty="0">
                <a:latin typeface="+mj-lt"/>
              </a:rPr>
              <a:t>&lt; 200 mg/dL</a:t>
            </a:r>
            <a:r>
              <a:rPr lang="en-US" altLang="en-US" sz="2400" b="1" dirty="0">
                <a:latin typeface="Arial" panose="020B0604020202020204" pitchFamily="34" charset="0"/>
                <a:cs typeface="Arial" panose="020B0604020202020204" pitchFamily="3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391544"/>
            <a:ext cx="8229600" cy="909189"/>
          </a:xfrm>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(6)</a:t>
            </a:r>
            <a:endParaRPr lang="en-US" altLang="en-US" dirty="0">
              <a:latin typeface="Calibri" pitchFamily="34" charset="0"/>
            </a:endParaRPr>
          </a:p>
        </p:txBody>
      </p:sp>
      <p:pic>
        <p:nvPicPr>
          <p:cNvPr id="57348" name="Picture 6" descr="Cross-section of a clear artery with no buildup of plaque"/>
          <p:cNvPicPr>
            <a:picLocks noChangeAspect="1" noChangeArrowheads="1"/>
          </p:cNvPicPr>
          <p:nvPr/>
        </p:nvPicPr>
        <p:blipFill rotWithShape="1">
          <a:blip r:embed="rId3">
            <a:extLst>
              <a:ext uri="{28A0092B-C50C-407E-A947-70E740481C1C}">
                <a14:useLocalDpi xmlns:a14="http://schemas.microsoft.com/office/drawing/2010/main" val="0"/>
              </a:ext>
            </a:extLst>
          </a:blip>
          <a:srcRect b="4259"/>
          <a:stretch/>
        </p:blipFill>
        <p:spPr bwMode="auto">
          <a:xfrm>
            <a:off x="327025" y="1908175"/>
            <a:ext cx="4244975" cy="291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A4A304AF-8CF1-4C1A-B48C-38EAD84E25C7}"/>
              </a:ext>
            </a:extLst>
          </p:cNvPr>
          <p:cNvSpPr>
            <a:spLocks noGrp="1"/>
          </p:cNvSpPr>
          <p:nvPr>
            <p:ph idx="1"/>
          </p:nvPr>
        </p:nvSpPr>
        <p:spPr>
          <a:xfrm>
            <a:off x="2109470" y="4820285"/>
            <a:ext cx="1143000" cy="152400"/>
          </a:xfrm>
        </p:spPr>
        <p:txBody>
          <a:bodyPr/>
          <a:lstStyle/>
          <a:p>
            <a:pPr marL="0" indent="0">
              <a:buNone/>
            </a:pPr>
            <a:r>
              <a:rPr lang="en-US" sz="600" dirty="0"/>
              <a:t>© Ed Reschke</a:t>
            </a:r>
          </a:p>
        </p:txBody>
      </p:sp>
      <p:pic>
        <p:nvPicPr>
          <p:cNvPr id="57349" name="Picture 7" descr="Cross-section of an artery almost completely blocked by the buildup of plaque"/>
          <p:cNvPicPr>
            <a:picLocks noChangeAspect="1" noChangeArrowheads="1"/>
          </p:cNvPicPr>
          <p:nvPr/>
        </p:nvPicPr>
        <p:blipFill rotWithShape="1">
          <a:blip r:embed="rId4">
            <a:extLst>
              <a:ext uri="{28A0092B-C50C-407E-A947-70E740481C1C}">
                <a14:useLocalDpi xmlns:a14="http://schemas.microsoft.com/office/drawing/2010/main" val="0"/>
              </a:ext>
            </a:extLst>
          </a:blip>
          <a:srcRect t="2" b="2965"/>
          <a:stretch/>
        </p:blipFill>
        <p:spPr bwMode="auto">
          <a:xfrm>
            <a:off x="4746625" y="1987550"/>
            <a:ext cx="40925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46EB521-B042-439A-9FB8-AF8E9A6823B1}"/>
              </a:ext>
            </a:extLst>
          </p:cNvPr>
          <p:cNvSpPr>
            <a:spLocks noGrp="1"/>
          </p:cNvSpPr>
          <p:nvPr>
            <p:ph sz="quarter" idx="10"/>
          </p:nvPr>
        </p:nvSpPr>
        <p:spPr>
          <a:xfrm>
            <a:off x="6461760" y="4744085"/>
            <a:ext cx="838200" cy="304800"/>
          </a:xfrm>
        </p:spPr>
        <p:txBody>
          <a:bodyPr/>
          <a:lstStyle/>
          <a:p>
            <a:pPr marL="0" lvl="0" indent="0">
              <a:buNone/>
            </a:pPr>
            <a:r>
              <a:rPr lang="en-US" sz="600" dirty="0">
                <a:solidFill>
                  <a:prstClr val="black"/>
                </a:solidFill>
              </a:rPr>
              <a:t>© Ed Reschke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en-US" sz="3200" b="1" dirty="0"/>
              <a:t>19.8	Focus on Health &amp; Medicine</a:t>
            </a:r>
            <a:r>
              <a:rPr lang="en-US" altLang="en-US" sz="3200" b="0" baseline="0" dirty="0">
                <a:latin typeface="Calibri" pitchFamily="34" charset="0"/>
              </a:rPr>
              <a:t> </a:t>
            </a:r>
            <a:r>
              <a:rPr lang="en-US" altLang="en-US" sz="2800" b="1" dirty="0"/>
              <a:t>Cholesterol (7)</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871E5549-432B-475E-BD66-D6CE1E3A93BE}"/>
              </a:ext>
            </a:extLst>
          </p:cNvPr>
          <p:cNvSpPr>
            <a:spLocks noGrp="1"/>
          </p:cNvSpPr>
          <p:nvPr>
            <p:ph idx="1"/>
          </p:nvPr>
        </p:nvSpPr>
        <p:spPr>
          <a:xfrm>
            <a:off x="838200" y="1507066"/>
            <a:ext cx="7620000" cy="1873443"/>
          </a:xfrm>
        </p:spPr>
        <p:txBody>
          <a:bodyPr/>
          <a:lstStyle/>
          <a:p>
            <a:pPr marL="0" indent="0" defTabSz="457200" eaLnBrk="1" hangingPunct="1">
              <a:spcBef>
                <a:spcPct val="0"/>
              </a:spcBef>
              <a:spcAft>
                <a:spcPts val="2800"/>
              </a:spcAft>
              <a:buNone/>
            </a:pPr>
            <a:r>
              <a:rPr lang="en-US" altLang="en-US" sz="2400" b="1" kern="1200" dirty="0">
                <a:solidFill>
                  <a:prstClr val="black"/>
                </a:solidFill>
                <a:latin typeface="Arial" charset="0"/>
                <a:cs typeface="+mn-cs"/>
              </a:rPr>
              <a:t>Drugs called </a:t>
            </a:r>
            <a:r>
              <a:rPr lang="en-US" altLang="en-US" sz="2400" b="1" kern="1200" dirty="0">
                <a:solidFill>
                  <a:srgbClr val="3366FF"/>
                </a:solidFill>
                <a:latin typeface="Arial" charset="0"/>
                <a:cs typeface="+mn-cs"/>
              </a:rPr>
              <a:t>statins</a:t>
            </a:r>
            <a:r>
              <a:rPr lang="en-US" altLang="en-US" sz="2400" b="1" kern="1200" dirty="0">
                <a:solidFill>
                  <a:prstClr val="black"/>
                </a:solidFill>
                <a:latin typeface="Arial" charset="0"/>
                <a:cs typeface="+mn-cs"/>
              </a:rPr>
              <a:t> reduce the level of cholesterol in the bloodstream.</a:t>
            </a:r>
          </a:p>
          <a:p>
            <a:pPr marL="0" indent="0" defTabSz="457200" eaLnBrk="1" hangingPunct="1">
              <a:spcBef>
                <a:spcPct val="0"/>
              </a:spcBef>
              <a:buNone/>
            </a:pPr>
            <a:r>
              <a:rPr lang="en-US" altLang="en-US" sz="2400" b="1" dirty="0"/>
              <a:t>They act by blocking the synthesis of cholesterol at its early stages.</a:t>
            </a:r>
          </a:p>
        </p:txBody>
      </p:sp>
      <p:pic>
        <p:nvPicPr>
          <p:cNvPr id="58374" name="Picture 1" descr="Structural formulas of atorvastatin (Lipitor) and simvastatin (Zoc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3275" y="3886200"/>
            <a:ext cx="49974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17241"/>
            <a:ext cx="8229600" cy="719137"/>
          </a:xfrm>
        </p:spPr>
        <p:txBody>
          <a:bodyPr/>
          <a:lstStyle/>
          <a:p>
            <a:pPr eaLnBrk="1" hangingPunct="1"/>
            <a:r>
              <a:rPr lang="en-US" altLang="en-US" sz="3200" b="1" dirty="0"/>
              <a:t>19.9	Steroid Hormones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A3336692-D463-4855-8676-6DE5E11089EE}"/>
              </a:ext>
            </a:extLst>
          </p:cNvPr>
          <p:cNvSpPr>
            <a:spLocks noGrp="1"/>
          </p:cNvSpPr>
          <p:nvPr>
            <p:ph idx="1"/>
          </p:nvPr>
        </p:nvSpPr>
        <p:spPr>
          <a:xfrm>
            <a:off x="838200" y="1371600"/>
            <a:ext cx="7315200" cy="4546600"/>
          </a:xfrm>
        </p:spPr>
        <p:txBody>
          <a:bodyPr/>
          <a:lstStyle/>
          <a:p>
            <a:pPr marL="0" indent="0" defTabSz="457200" eaLnBrk="1" hangingPunct="1">
              <a:spcBef>
                <a:spcPct val="0"/>
              </a:spcBef>
              <a:spcAft>
                <a:spcPts val="3100"/>
              </a:spcAft>
              <a:buNone/>
            </a:pPr>
            <a:r>
              <a:rPr lang="en-US" altLang="en-US" sz="2400" b="1" kern="1200" dirty="0">
                <a:solidFill>
                  <a:prstClr val="black"/>
                </a:solidFill>
                <a:latin typeface="Arial" charset="0"/>
                <a:cs typeface="+mn-cs"/>
              </a:rPr>
              <a:t>A </a:t>
            </a:r>
            <a:r>
              <a:rPr lang="en-US" altLang="en-US" sz="2400" b="1" kern="1200" dirty="0">
                <a:solidFill>
                  <a:srgbClr val="3366FF"/>
                </a:solidFill>
                <a:latin typeface="Arial" charset="0"/>
                <a:cs typeface="+mn-cs"/>
              </a:rPr>
              <a:t>hormone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is a molecule that is synthesized in one part of an organism, which then elicits a response at a different site.</a:t>
            </a:r>
          </a:p>
          <a:p>
            <a:pPr marL="0" indent="0" defTabSz="457200" eaLnBrk="1" hangingPunct="1">
              <a:spcBef>
                <a:spcPct val="0"/>
              </a:spcBef>
              <a:spcAft>
                <a:spcPts val="2500"/>
              </a:spcAft>
              <a:buNone/>
            </a:pPr>
            <a:r>
              <a:rPr lang="en-US" altLang="en-US" sz="2400" b="1" dirty="0"/>
              <a:t>Two important classes of steroid hormones include </a:t>
            </a:r>
            <a:r>
              <a:rPr lang="en-US" altLang="en-US" sz="2400" b="1" dirty="0">
                <a:solidFill>
                  <a:srgbClr val="3366FF"/>
                </a:solidFill>
              </a:rPr>
              <a:t>sex hormones </a:t>
            </a:r>
            <a:r>
              <a:rPr lang="en-US" altLang="en-US" sz="2400" b="1" dirty="0"/>
              <a:t>and </a:t>
            </a:r>
            <a:r>
              <a:rPr lang="en-US" altLang="en-US" sz="2400" b="1" dirty="0">
                <a:solidFill>
                  <a:srgbClr val="3366FF"/>
                </a:solidFill>
              </a:rPr>
              <a:t>adrenal cortical steroids</a:t>
            </a:r>
            <a:r>
              <a:rPr lang="en-US" altLang="en-US" sz="2400" b="1" dirty="0"/>
              <a:t>.</a:t>
            </a:r>
          </a:p>
          <a:p>
            <a:pPr marL="0" indent="0" defTabSz="457200" eaLnBrk="1" hangingPunct="1">
              <a:spcBef>
                <a:spcPct val="0"/>
              </a:spcBef>
              <a:spcAft>
                <a:spcPts val="3100"/>
              </a:spcAft>
              <a:buNone/>
            </a:pPr>
            <a:r>
              <a:rPr lang="en-US" altLang="en-US" sz="2400" b="1" dirty="0"/>
              <a:t>The </a:t>
            </a:r>
            <a:r>
              <a:rPr lang="en-US" altLang="en-US" sz="2400" b="1" dirty="0">
                <a:solidFill>
                  <a:srgbClr val="3366FF"/>
                </a:solidFill>
              </a:rPr>
              <a:t>female sex hormones </a:t>
            </a:r>
            <a:r>
              <a:rPr lang="en-US" altLang="en-US" sz="2400" b="1" dirty="0"/>
              <a:t>are </a:t>
            </a:r>
            <a:r>
              <a:rPr lang="en-US" altLang="en-US" sz="2400" b="1" dirty="0">
                <a:solidFill>
                  <a:srgbClr val="3366FF"/>
                </a:solidFill>
              </a:rPr>
              <a:t>estrogens</a:t>
            </a:r>
            <a:r>
              <a:rPr lang="en-US" altLang="en-US" sz="2400" b="1" dirty="0">
                <a:solidFill>
                  <a:srgbClr val="3333FF"/>
                </a:solidFill>
              </a:rPr>
              <a:t> </a:t>
            </a:r>
            <a:r>
              <a:rPr lang="en-US" altLang="en-US" sz="2400" b="1" dirty="0"/>
              <a:t>and </a:t>
            </a:r>
            <a:r>
              <a:rPr lang="en-US" altLang="en-US" sz="2400" b="1" dirty="0">
                <a:solidFill>
                  <a:srgbClr val="3366FF"/>
                </a:solidFill>
              </a:rPr>
              <a:t>progestins</a:t>
            </a:r>
            <a:r>
              <a:rPr lang="en-US" altLang="en-US" sz="2400" b="1" dirty="0"/>
              <a:t>.</a:t>
            </a:r>
          </a:p>
          <a:p>
            <a:pPr marL="0" indent="0" defTabSz="457200" eaLnBrk="1" hangingPunct="1">
              <a:spcBef>
                <a:spcPct val="0"/>
              </a:spcBef>
              <a:buNone/>
            </a:pPr>
            <a:r>
              <a:rPr lang="en-US" altLang="en-US" sz="2400" b="1" dirty="0"/>
              <a:t>The </a:t>
            </a:r>
            <a:r>
              <a:rPr lang="en-US" altLang="en-US" sz="2400" b="1" dirty="0">
                <a:solidFill>
                  <a:srgbClr val="3366FF"/>
                </a:solidFill>
              </a:rPr>
              <a:t>male sex hormones </a:t>
            </a:r>
            <a:r>
              <a:rPr lang="en-US" altLang="en-US" sz="2400" b="1" dirty="0"/>
              <a:t>are called </a:t>
            </a:r>
            <a:r>
              <a:rPr lang="en-US" altLang="en-US" sz="2400" b="1" dirty="0">
                <a:solidFill>
                  <a:srgbClr val="3366FF"/>
                </a:solidFill>
              </a:rPr>
              <a:t>androgens</a:t>
            </a:r>
            <a:r>
              <a:rPr lang="en-US" altLang="en-US" sz="2400" b="1" dirty="0"/>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6"/>
          <p:cNvSpPr>
            <a:spLocks noGrp="1"/>
          </p:cNvSpPr>
          <p:nvPr>
            <p:ph type="title"/>
          </p:nvPr>
        </p:nvSpPr>
        <p:spPr>
          <a:xfrm>
            <a:off x="1549363" y="274638"/>
            <a:ext cx="6045275" cy="1143000"/>
          </a:xfrm>
        </p:spPr>
        <p:txBody>
          <a:bodyPr/>
          <a:lstStyle/>
          <a:p>
            <a:pPr eaLnBrk="1" hangingPunct="1"/>
            <a:r>
              <a:rPr lang="en-US" altLang="en-US" sz="3200" b="1" dirty="0"/>
              <a:t>19.9	Steroid Hormones</a:t>
            </a:r>
            <a:r>
              <a:rPr lang="en-US" altLang="en-US" sz="3200" b="1" baseline="0" dirty="0"/>
              <a:t> </a:t>
            </a:r>
            <a:r>
              <a:rPr lang="en-US" altLang="en-US" sz="2800" b="1" dirty="0"/>
              <a:t>Female Sex Hormones: Estrogens</a:t>
            </a:r>
            <a:endParaRPr lang="en-US" altLang="en-US" sz="3200" b="1" dirty="0"/>
          </a:p>
        </p:txBody>
      </p:sp>
      <p:sp>
        <p:nvSpPr>
          <p:cNvPr id="2" name="Content Placeholder 1">
            <a:extLst>
              <a:ext uri="{FF2B5EF4-FFF2-40B4-BE49-F238E27FC236}">
                <a16:creationId xmlns:a16="http://schemas.microsoft.com/office/drawing/2014/main" id="{69283F9F-0875-4CFA-9DFF-228B5A1338C8}"/>
              </a:ext>
            </a:extLst>
          </p:cNvPr>
          <p:cNvSpPr>
            <a:spLocks noGrp="1"/>
          </p:cNvSpPr>
          <p:nvPr>
            <p:ph idx="1"/>
          </p:nvPr>
        </p:nvSpPr>
        <p:spPr>
          <a:xfrm>
            <a:off x="838200" y="1365705"/>
            <a:ext cx="7620000" cy="1490663"/>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The estrogens </a:t>
            </a:r>
            <a:r>
              <a:rPr lang="en-US" altLang="en-US" sz="2400" b="1" kern="1200" dirty="0">
                <a:solidFill>
                  <a:srgbClr val="3366FF"/>
                </a:solidFill>
                <a:latin typeface="Arial" charset="0"/>
                <a:cs typeface="+mn-cs"/>
              </a:rPr>
              <a:t>estradiol</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and </a:t>
            </a:r>
            <a:r>
              <a:rPr lang="en-US" altLang="en-US" sz="2400" b="1" kern="1200" dirty="0">
                <a:solidFill>
                  <a:srgbClr val="3366FF"/>
                </a:solidFill>
                <a:latin typeface="Arial" charset="0"/>
                <a:cs typeface="+mn-cs"/>
              </a:rPr>
              <a:t>estrone </a:t>
            </a:r>
            <a:r>
              <a:rPr lang="en-US" altLang="en-US" sz="2400" b="1" kern="1200" dirty="0">
                <a:solidFill>
                  <a:prstClr val="black"/>
                </a:solidFill>
                <a:latin typeface="Arial" charset="0"/>
                <a:cs typeface="+mn-cs"/>
              </a:rPr>
              <a:t>control development of secondary sex characteristics, regulate the menstrual cycle, and are made in the ovaries.</a:t>
            </a:r>
          </a:p>
        </p:txBody>
      </p:sp>
      <p:pic>
        <p:nvPicPr>
          <p:cNvPr id="60421" name="Picture 7" descr="Structural formulas for sstradiol and estrone; these are estrogens synthesized in the ovari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341914"/>
            <a:ext cx="654685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608921" y="319375"/>
            <a:ext cx="5926159" cy="1024498"/>
          </a:xfrm>
        </p:spPr>
        <p:txBody>
          <a:bodyPr/>
          <a:lstStyle/>
          <a:p>
            <a:pPr eaLnBrk="1" hangingPunct="1"/>
            <a:r>
              <a:rPr lang="en-US" altLang="en-US" sz="3200" b="1" dirty="0"/>
              <a:t>19.9	Steroid Hormones</a:t>
            </a:r>
            <a:r>
              <a:rPr lang="en-US" altLang="en-US" sz="3200" b="1" baseline="0" dirty="0"/>
              <a:t> </a:t>
            </a:r>
            <a:r>
              <a:rPr lang="en-US" altLang="en-US" sz="2800" b="1" dirty="0"/>
              <a:t>Female Sex Hormones: Progestin</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C44FBBF7-F397-40E4-AD15-CED642260B20}"/>
              </a:ext>
            </a:extLst>
          </p:cNvPr>
          <p:cNvSpPr>
            <a:spLocks noGrp="1"/>
          </p:cNvSpPr>
          <p:nvPr>
            <p:ph idx="1"/>
          </p:nvPr>
        </p:nvSpPr>
        <p:spPr>
          <a:xfrm>
            <a:off x="838200" y="1474964"/>
            <a:ext cx="7467600" cy="1564944"/>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The progestin </a:t>
            </a:r>
            <a:r>
              <a:rPr lang="en-US" altLang="en-US" sz="2400" b="1" kern="1200" dirty="0">
                <a:solidFill>
                  <a:srgbClr val="3366FF"/>
                </a:solidFill>
                <a:latin typeface="Arial" charset="0"/>
                <a:cs typeface="+mn-cs"/>
              </a:rPr>
              <a:t>progesterone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is called the </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pregnancy hormone</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 it is responsible for the</a:t>
            </a:r>
            <a:r>
              <a:rPr lang="en-US" altLang="en-US" sz="2400" b="1" kern="1200" dirty="0">
                <a:solidFill>
                  <a:prstClr val="black"/>
                </a:solidFill>
                <a:latin typeface="Arial" charset="0"/>
                <a:cs typeface="+mn-cs"/>
              </a:rPr>
              <a:t> preparation of the uterus for implantation of a fertilized egg.</a:t>
            </a:r>
          </a:p>
        </p:txBody>
      </p:sp>
      <p:pic>
        <p:nvPicPr>
          <p:cNvPr id="61445" name="Picture 7" descr="Structural formula for progesterone; a female sex hormone also known as “pregnancy hormo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352800"/>
            <a:ext cx="32194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79696"/>
            <a:ext cx="8229600" cy="784225"/>
          </a:xfrm>
        </p:spPr>
        <p:txBody>
          <a:bodyPr/>
          <a:lstStyle/>
          <a:p>
            <a:pPr eaLnBrk="1" hangingPunct="1"/>
            <a:r>
              <a:rPr lang="en-US" altLang="en-US" sz="3200" b="1" dirty="0"/>
              <a:t>19.2	Fatty Acids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04763E26-0DCA-429F-9A56-6871FD60873F}"/>
              </a:ext>
            </a:extLst>
          </p:cNvPr>
          <p:cNvSpPr>
            <a:spLocks noGrp="1"/>
          </p:cNvSpPr>
          <p:nvPr>
            <p:ph idx="1"/>
          </p:nvPr>
        </p:nvSpPr>
        <p:spPr>
          <a:xfrm>
            <a:off x="775648" y="1365704"/>
            <a:ext cx="7758752" cy="4403703"/>
          </a:xfrm>
        </p:spPr>
        <p:txBody>
          <a:bodyPr/>
          <a:lstStyle/>
          <a:p>
            <a:pPr marL="0" lvl="0" indent="0" defTabSz="457200" eaLnBrk="1" hangingPunct="1">
              <a:spcBef>
                <a:spcPct val="0"/>
              </a:spcBef>
              <a:spcAft>
                <a:spcPts val="2650"/>
              </a:spcAft>
              <a:buNone/>
            </a:pPr>
            <a:r>
              <a:rPr lang="en-US" altLang="en-US" sz="2400" b="1" kern="1200" dirty="0">
                <a:solidFill>
                  <a:prstClr val="black"/>
                </a:solidFill>
                <a:latin typeface="Arial" charset="0"/>
                <a:cs typeface="+mn-cs"/>
              </a:rPr>
              <a:t>Naturally occurring fatty acids have an </a:t>
            </a:r>
            <a:r>
              <a:rPr lang="en-US" altLang="en-US" sz="2400" b="1" kern="1200" dirty="0">
                <a:solidFill>
                  <a:srgbClr val="3366FF"/>
                </a:solidFill>
                <a:latin typeface="Arial" charset="0"/>
                <a:cs typeface="+mn-cs"/>
              </a:rPr>
              <a:t>even number of C atoms</a:t>
            </a:r>
            <a:r>
              <a:rPr lang="en-US" altLang="en-US" sz="2400" b="1" kern="1200" dirty="0">
                <a:solidFill>
                  <a:prstClr val="black"/>
                </a:solidFill>
                <a:latin typeface="Arial" charset="0"/>
                <a:cs typeface="+mn-cs"/>
              </a:rPr>
              <a:t>.</a:t>
            </a:r>
          </a:p>
          <a:p>
            <a:pPr marL="0" indent="0" defTabSz="457200" eaLnBrk="1" hangingPunct="1">
              <a:spcBef>
                <a:spcPct val="0"/>
              </a:spcBef>
              <a:spcAft>
                <a:spcPts val="2600"/>
              </a:spcAft>
              <a:buClr>
                <a:schemeClr val="tx1"/>
              </a:buClr>
              <a:buNone/>
            </a:pPr>
            <a:r>
              <a:rPr lang="en-US" altLang="en-US" sz="2400" b="1" dirty="0">
                <a:solidFill>
                  <a:srgbClr val="3366FF"/>
                </a:solidFill>
              </a:rPr>
              <a:t>Saturated fatty acids </a:t>
            </a:r>
            <a:r>
              <a:rPr lang="en-US" altLang="en-US" sz="2400" b="1" dirty="0"/>
              <a:t>have </a:t>
            </a:r>
            <a:r>
              <a:rPr lang="en-US" altLang="en-US" sz="2400" b="1" dirty="0">
                <a:solidFill>
                  <a:srgbClr val="3366FF"/>
                </a:solidFill>
              </a:rPr>
              <a:t>no double bonds</a:t>
            </a:r>
            <a:r>
              <a:rPr lang="en-US" altLang="en-US" sz="2400" b="1" dirty="0"/>
              <a:t> in their long hydrocarbon chains.</a:t>
            </a:r>
          </a:p>
          <a:p>
            <a:pPr marL="0" indent="0" defTabSz="457200" eaLnBrk="1" hangingPunct="1">
              <a:spcBef>
                <a:spcPct val="0"/>
              </a:spcBef>
              <a:spcAft>
                <a:spcPts val="2700"/>
              </a:spcAft>
              <a:buClr>
                <a:schemeClr val="tx1"/>
              </a:buClr>
              <a:buNone/>
            </a:pPr>
            <a:r>
              <a:rPr lang="en-US" altLang="en-US" sz="2400" b="1" dirty="0">
                <a:solidFill>
                  <a:srgbClr val="3366FF"/>
                </a:solidFill>
              </a:rPr>
              <a:t>Unsaturated fatty acids </a:t>
            </a:r>
            <a:r>
              <a:rPr lang="en-US" altLang="en-US" sz="2400" b="1" dirty="0"/>
              <a:t>have </a:t>
            </a:r>
            <a:r>
              <a:rPr lang="en-US" altLang="en-US" sz="2400" b="1" dirty="0">
                <a:solidFill>
                  <a:srgbClr val="3366FF"/>
                </a:solidFill>
              </a:rPr>
              <a:t>1 or more double bonds</a:t>
            </a:r>
            <a:r>
              <a:rPr lang="en-US" altLang="en-US" sz="2400" b="1" dirty="0"/>
              <a:t> (generally cis) in their long hydrocarbon chains.</a:t>
            </a:r>
          </a:p>
          <a:p>
            <a:pPr marL="0" indent="0" defTabSz="457200" eaLnBrk="1" hangingPunct="1">
              <a:spcBef>
                <a:spcPct val="0"/>
              </a:spcBef>
              <a:buNone/>
            </a:pPr>
            <a:r>
              <a:rPr lang="en-US" altLang="en-US" sz="2400" b="1" dirty="0"/>
              <a:t>As the </a:t>
            </a:r>
            <a:r>
              <a:rPr lang="en-US" altLang="en-US" sz="2400" b="1" dirty="0">
                <a:solidFill>
                  <a:srgbClr val="3366FF"/>
                </a:solidFill>
              </a:rPr>
              <a:t>number of double bonds </a:t>
            </a:r>
            <a:r>
              <a:rPr lang="en-US" altLang="en-US" sz="2400" b="1" dirty="0"/>
              <a:t>in the fatty acid </a:t>
            </a:r>
            <a:r>
              <a:rPr lang="en-US" altLang="en-US" sz="2400" b="1" dirty="0">
                <a:solidFill>
                  <a:srgbClr val="3366FF"/>
                </a:solidFill>
              </a:rPr>
              <a:t>increases</a:t>
            </a:r>
            <a:r>
              <a:rPr lang="en-US" altLang="en-US" sz="2400" b="1" dirty="0"/>
              <a:t>, the </a:t>
            </a:r>
            <a:r>
              <a:rPr lang="en-US" altLang="en-US" sz="2400" b="1" dirty="0">
                <a:solidFill>
                  <a:srgbClr val="3366FF"/>
                </a:solidFill>
              </a:rPr>
              <a:t>melting point decreases</a:t>
            </a:r>
            <a:r>
              <a:rPr lang="en-US" altLang="en-US" sz="2400" b="1" dirty="0"/>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752732" y="274638"/>
            <a:ext cx="5638537" cy="1143000"/>
          </a:xfrm>
        </p:spPr>
        <p:txBody>
          <a:bodyPr/>
          <a:lstStyle/>
          <a:p>
            <a:pPr eaLnBrk="1" hangingPunct="1"/>
            <a:r>
              <a:rPr lang="en-US" altLang="en-US" sz="3200" b="1" dirty="0"/>
              <a:t>19.9	Steroid Hormones</a:t>
            </a:r>
            <a:r>
              <a:rPr lang="en-US" altLang="en-US" sz="4400" b="0" baseline="0" dirty="0">
                <a:latin typeface="Calibri" pitchFamily="34" charset="0"/>
              </a:rPr>
              <a:t> </a:t>
            </a:r>
            <a:r>
              <a:rPr lang="en-US" altLang="en-US" sz="2800" b="1" dirty="0"/>
              <a:t>Male Sex Hormones: Androgens</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4D5C90DF-CF38-4716-B5FE-46EEB3B14705}"/>
              </a:ext>
            </a:extLst>
          </p:cNvPr>
          <p:cNvSpPr>
            <a:spLocks noGrp="1"/>
          </p:cNvSpPr>
          <p:nvPr>
            <p:ph idx="1"/>
          </p:nvPr>
        </p:nvSpPr>
        <p:spPr>
          <a:xfrm>
            <a:off x="762337" y="1600540"/>
            <a:ext cx="7772400" cy="1668123"/>
          </a:xfrm>
        </p:spPr>
        <p:txBody>
          <a:bodyPr/>
          <a:lstStyle/>
          <a:p>
            <a:pPr marL="0" lvl="0" indent="0" defTabSz="457200" eaLnBrk="1" hangingPunct="1">
              <a:spcBef>
                <a:spcPct val="0"/>
              </a:spcBef>
              <a:spcAft>
                <a:spcPts val="1500"/>
              </a:spcAft>
              <a:buClr>
                <a:prstClr val="black"/>
              </a:buClr>
              <a:buNone/>
            </a:pPr>
            <a:r>
              <a:rPr lang="en-US" altLang="en-US" sz="2400" b="1" kern="1200" dirty="0">
                <a:solidFill>
                  <a:srgbClr val="3366FF"/>
                </a:solidFill>
                <a:latin typeface="Arial" charset="0"/>
                <a:cs typeface="+mn-cs"/>
              </a:rPr>
              <a:t>Testosterone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and </a:t>
            </a:r>
            <a:r>
              <a:rPr lang="en-US" altLang="en-US" sz="2400" b="1" kern="1200" dirty="0" err="1">
                <a:solidFill>
                  <a:srgbClr val="3366FF"/>
                </a:solidFill>
                <a:latin typeface="Arial" charset="0"/>
                <a:cs typeface="+mn-cs"/>
              </a:rPr>
              <a:t>androsterone</a:t>
            </a:r>
            <a:r>
              <a:rPr lang="en-US" altLang="en-US" sz="2400" b="1" kern="1200" dirty="0">
                <a:solidFill>
                  <a:srgbClr val="3366FF"/>
                </a:solidFill>
                <a:latin typeface="Arial" charset="0"/>
                <a:cs typeface="+mn-cs"/>
              </a:rPr>
              <a:t> </a:t>
            </a:r>
            <a:r>
              <a:rPr lang="en-US" altLang="en-US" sz="2400" b="1" kern="1200" dirty="0">
                <a:solidFill>
                  <a:prstClr val="black"/>
                </a:solidFill>
                <a:latin typeface="Arial" charset="0"/>
                <a:cs typeface="+mn-cs"/>
              </a:rPr>
              <a:t>are androgens made in the testes.</a:t>
            </a:r>
          </a:p>
          <a:p>
            <a:pPr marL="0" indent="0" defTabSz="457200" eaLnBrk="1" hangingPunct="1">
              <a:spcBef>
                <a:spcPct val="0"/>
              </a:spcBef>
              <a:spcAft>
                <a:spcPts val="1500"/>
              </a:spcAft>
              <a:buClr>
                <a:prstClr val="black"/>
              </a:buClr>
              <a:buNone/>
            </a:pPr>
            <a:r>
              <a:rPr lang="en-US" altLang="en-US" sz="2400" b="1" dirty="0"/>
              <a:t>They control the development of secondary sex characteristics in </a:t>
            </a:r>
            <a:r>
              <a:rPr lang="en-US" altLang="en-US" sz="2400" b="1" dirty="0">
                <a:solidFill>
                  <a:srgbClr val="3366FF"/>
                </a:solidFill>
              </a:rPr>
              <a:t>males</a:t>
            </a:r>
            <a:r>
              <a:rPr lang="en-US" altLang="en-US" sz="2400" b="1" dirty="0"/>
              <a:t>.</a:t>
            </a:r>
          </a:p>
        </p:txBody>
      </p:sp>
      <p:pic>
        <p:nvPicPr>
          <p:cNvPr id="62470" name="Picture 8" descr="Structural formulas for testosterone and androsterone; these are androgens synthesized in the tes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0"/>
            <a:ext cx="67056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229600" cy="649287"/>
          </a:xfrm>
        </p:spPr>
        <p:txBody>
          <a:bodyPr/>
          <a:lstStyle/>
          <a:p>
            <a:pPr eaLnBrk="1" hangingPunct="1"/>
            <a:r>
              <a:rPr lang="en-US" altLang="en-US" sz="3200" b="1" dirty="0"/>
              <a:t>19.9	Steroid Hormones (2)</a:t>
            </a:r>
            <a:endParaRPr lang="en-US" altLang="en-US" sz="2800" dirty="0">
              <a:latin typeface="Calibri" pitchFamily="34" charset="0"/>
            </a:endParaRPr>
          </a:p>
        </p:txBody>
      </p:sp>
      <p:sp>
        <p:nvSpPr>
          <p:cNvPr id="2" name="Content Placeholder 1">
            <a:extLst>
              <a:ext uri="{FF2B5EF4-FFF2-40B4-BE49-F238E27FC236}">
                <a16:creationId xmlns:a16="http://schemas.microsoft.com/office/drawing/2014/main" id="{6C8B722B-1BD0-4DCE-ACED-9EA5889B2432}"/>
              </a:ext>
            </a:extLst>
          </p:cNvPr>
          <p:cNvSpPr>
            <a:spLocks noGrp="1"/>
          </p:cNvSpPr>
          <p:nvPr>
            <p:ph idx="1"/>
          </p:nvPr>
        </p:nvSpPr>
        <p:spPr>
          <a:xfrm>
            <a:off x="777875" y="1219200"/>
            <a:ext cx="7604125" cy="5257800"/>
          </a:xfrm>
        </p:spPr>
        <p:txBody>
          <a:bodyPr/>
          <a:lstStyle/>
          <a:p>
            <a:pPr marL="0" indent="0" defTabSz="457200" eaLnBrk="1" hangingPunct="1">
              <a:spcBef>
                <a:spcPct val="0"/>
              </a:spcBef>
              <a:spcAft>
                <a:spcPts val="3100"/>
              </a:spcAft>
              <a:buNone/>
            </a:pPr>
            <a:r>
              <a:rPr lang="en-US" altLang="en-US" sz="2400" b="1" kern="1200" dirty="0">
                <a:solidFill>
                  <a:prstClr val="black"/>
                </a:solidFill>
                <a:latin typeface="Arial" charset="0"/>
                <a:cs typeface="+mn-cs"/>
              </a:rPr>
              <a:t>Synthetic androgen analogues, called </a:t>
            </a:r>
            <a:r>
              <a:rPr lang="en-US" altLang="en-US" sz="2400" b="1" kern="1200" dirty="0">
                <a:solidFill>
                  <a:srgbClr val="3366FF"/>
                </a:solidFill>
                <a:latin typeface="Arial" charset="0"/>
                <a:cs typeface="+mn-cs"/>
              </a:rPr>
              <a:t>anabolic steroids</a:t>
            </a:r>
            <a:r>
              <a:rPr lang="en-US" altLang="en-US" sz="2400" b="1" kern="1200" dirty="0">
                <a:solidFill>
                  <a:prstClr val="black"/>
                </a:solidFill>
                <a:latin typeface="Arial" charset="0"/>
                <a:cs typeface="+mn-cs"/>
              </a:rPr>
              <a:t>, promote muscle growth.</a:t>
            </a:r>
          </a:p>
          <a:p>
            <a:pPr marL="0" indent="0" defTabSz="457200" eaLnBrk="1" hangingPunct="1">
              <a:spcBef>
                <a:spcPct val="0"/>
              </a:spcBef>
              <a:spcAft>
                <a:spcPts val="3100"/>
              </a:spcAft>
              <a:buNone/>
            </a:pPr>
            <a:r>
              <a:rPr lang="en-US" altLang="en-US" sz="2400" b="1" dirty="0"/>
              <a:t>They have the </a:t>
            </a:r>
            <a:r>
              <a:rPr lang="en-US" altLang="en-US" sz="2400" b="1" dirty="0">
                <a:solidFill>
                  <a:srgbClr val="3366FF"/>
                </a:solidFill>
              </a:rPr>
              <a:t>same effect as testosterone</a:t>
            </a:r>
            <a:r>
              <a:rPr lang="en-US" altLang="en-US" sz="2400" b="1" dirty="0"/>
              <a:t>, but are more stable, so they are not metabolized as quickly.</a:t>
            </a:r>
            <a:endParaRPr lang="en-US" altLang="en-US" sz="2400" b="1" kern="1200" dirty="0">
              <a:solidFill>
                <a:prstClr val="black"/>
              </a:solidFill>
              <a:latin typeface="Arial" charset="0"/>
              <a:cs typeface="+mn-cs"/>
            </a:endParaRPr>
          </a:p>
          <a:p>
            <a:pPr marL="0" indent="0" defTabSz="457200" eaLnBrk="1" hangingPunct="1">
              <a:spcBef>
                <a:spcPct val="0"/>
              </a:spcBef>
              <a:spcAft>
                <a:spcPts val="3200"/>
              </a:spcAft>
              <a:buNone/>
            </a:pPr>
            <a:r>
              <a:rPr lang="en-US" altLang="en-US" sz="2400" b="1" dirty="0"/>
              <a:t>They have come to be used by </a:t>
            </a:r>
            <a:r>
              <a:rPr lang="en-US" altLang="en-US" sz="2400" b="1" dirty="0">
                <a:solidFill>
                  <a:srgbClr val="3366FF"/>
                </a:solidFill>
              </a:rPr>
              <a:t>athletes</a:t>
            </a:r>
            <a:r>
              <a:rPr lang="en-US" altLang="en-US" sz="2400" b="1" dirty="0">
                <a:solidFill>
                  <a:srgbClr val="3333FF"/>
                </a:solidFill>
              </a:rPr>
              <a:t> </a:t>
            </a:r>
            <a:r>
              <a:rPr lang="en-US" altLang="en-US" sz="2400" b="1" dirty="0"/>
              <a:t>and </a:t>
            </a:r>
            <a:r>
              <a:rPr lang="en-US" altLang="en-US" sz="2400" b="1" dirty="0">
                <a:solidFill>
                  <a:srgbClr val="3366FF"/>
                </a:solidFill>
              </a:rPr>
              <a:t>body</a:t>
            </a:r>
            <a:r>
              <a:rPr lang="en-US" altLang="en-US" sz="2400" b="1" dirty="0">
                <a:solidFill>
                  <a:srgbClr val="3333FF"/>
                </a:solidFill>
              </a:rPr>
              <a:t> </a:t>
            </a:r>
            <a:r>
              <a:rPr lang="en-US" altLang="en-US" sz="2400" b="1" dirty="0">
                <a:solidFill>
                  <a:srgbClr val="3366FF"/>
                </a:solidFill>
              </a:rPr>
              <a:t>builders</a:t>
            </a:r>
            <a:r>
              <a:rPr lang="en-US" altLang="en-US" sz="2400" b="1" dirty="0"/>
              <a:t>, but are not permitted in competitive sports.</a:t>
            </a:r>
          </a:p>
          <a:p>
            <a:pPr marL="0" indent="0" defTabSz="457200" eaLnBrk="1" hangingPunct="1">
              <a:spcBef>
                <a:spcPct val="0"/>
              </a:spcBef>
              <a:buNone/>
            </a:pPr>
            <a:r>
              <a:rPr lang="en-US" altLang="en-US" sz="2400" b="1" dirty="0"/>
              <a:t>Prolonged use of anabolic steroids can cause </a:t>
            </a:r>
            <a:r>
              <a:rPr lang="en-US" altLang="en-US" sz="2400" b="1" dirty="0">
                <a:solidFill>
                  <a:srgbClr val="3366FF"/>
                </a:solidFill>
              </a:rPr>
              <a:t>physical</a:t>
            </a:r>
            <a:r>
              <a:rPr lang="en-US" altLang="en-US" sz="2400" b="1" dirty="0">
                <a:solidFill>
                  <a:srgbClr val="3333FF"/>
                </a:solidFill>
              </a:rPr>
              <a:t> </a:t>
            </a:r>
            <a:r>
              <a:rPr lang="en-US" altLang="en-US" sz="2400" b="1" dirty="0"/>
              <a:t>and </a:t>
            </a:r>
            <a:r>
              <a:rPr lang="en-US" altLang="en-US" sz="2400" b="1" dirty="0">
                <a:solidFill>
                  <a:srgbClr val="3366FF"/>
                </a:solidFill>
              </a:rPr>
              <a:t>psychological problems</a:t>
            </a:r>
            <a:r>
              <a:rPr lang="en-US" altLang="en-US" sz="2400" b="1" dirty="0"/>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752732" y="348387"/>
            <a:ext cx="5638537" cy="598627"/>
          </a:xfrm>
        </p:spPr>
        <p:txBody>
          <a:bodyPr/>
          <a:lstStyle/>
          <a:p>
            <a:pPr eaLnBrk="1" hangingPunct="1"/>
            <a:r>
              <a:rPr lang="en-US" altLang="en-US" sz="3200" b="1" dirty="0"/>
              <a:t>19.9	Steroid Hormones (3)</a:t>
            </a:r>
            <a:endParaRPr lang="en-US" altLang="en-US" dirty="0">
              <a:latin typeface="Calibri" pitchFamily="34" charset="0"/>
            </a:endParaRPr>
          </a:p>
        </p:txBody>
      </p:sp>
      <p:pic>
        <p:nvPicPr>
          <p:cNvPr id="64516" name="Picture 9" descr="Structural formulas for stanozolol, nandrolone, and tetrahydrogestrinone; these are anabolic steroids that have the same effect on the body as testosterone, but they are more stable, so they are not metabolized as quick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371600"/>
            <a:ext cx="65817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a:xfrm>
            <a:off x="1549363" y="274638"/>
            <a:ext cx="6045275" cy="1143000"/>
          </a:xfrm>
        </p:spPr>
        <p:txBody>
          <a:bodyPr/>
          <a:lstStyle/>
          <a:p>
            <a:pPr eaLnBrk="1" hangingPunct="1"/>
            <a:r>
              <a:rPr lang="en-US" altLang="en-US" sz="3200" b="1" dirty="0"/>
              <a:t>19.9	Steroid Hormones</a:t>
            </a:r>
            <a:r>
              <a:rPr lang="en-US" altLang="en-US" sz="4400" b="0" baseline="0" dirty="0">
                <a:latin typeface="Calibri" pitchFamily="34" charset="0"/>
              </a:rPr>
              <a:t> </a:t>
            </a:r>
            <a:r>
              <a:rPr lang="en-US" altLang="en-US" sz="2800" b="1" dirty="0"/>
              <a:t>Adrenal Cortical Steroids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CB448D48-D819-4BBA-BB67-5E69948C7134}"/>
              </a:ext>
            </a:extLst>
          </p:cNvPr>
          <p:cNvSpPr>
            <a:spLocks noGrp="1"/>
          </p:cNvSpPr>
          <p:nvPr>
            <p:ph idx="1"/>
          </p:nvPr>
        </p:nvSpPr>
        <p:spPr>
          <a:xfrm>
            <a:off x="838200" y="1510352"/>
            <a:ext cx="7410450" cy="468573"/>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Three examples of adrenal cortical steroids are:</a:t>
            </a:r>
          </a:p>
        </p:txBody>
      </p:sp>
      <p:pic>
        <p:nvPicPr>
          <p:cNvPr id="18" name="Picture 17" descr="Structural formulas for aldosterone, cortisone, and cortisol; these are adrenal cortical steroids which are synthesized in the outer layer of the adrenal gland. Aldosterone regulates blood pressure and volume by controlling the concentration of Na+ and K+ in body fluids. Cortisone and cortisol serve as anti- inflammatory agents and they regulate carbohydrate metabolism.">
            <a:extLst>
              <a:ext uri="{FF2B5EF4-FFF2-40B4-BE49-F238E27FC236}">
                <a16:creationId xmlns:a16="http://schemas.microsoft.com/office/drawing/2014/main" id="{6668FC46-7578-4ACB-B699-B6FEE07AC33E}"/>
              </a:ext>
            </a:extLst>
          </p:cNvPr>
          <p:cNvPicPr>
            <a:picLocks noChangeAspect="1"/>
          </p:cNvPicPr>
          <p:nvPr/>
        </p:nvPicPr>
        <p:blipFill>
          <a:blip r:embed="rId3"/>
          <a:stretch>
            <a:fillRect/>
          </a:stretch>
        </p:blipFill>
        <p:spPr>
          <a:xfrm>
            <a:off x="1017896" y="1960871"/>
            <a:ext cx="6753225" cy="454342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579290" y="274638"/>
            <a:ext cx="5985421" cy="1143000"/>
          </a:xfrm>
        </p:spPr>
        <p:txBody>
          <a:bodyPr/>
          <a:lstStyle/>
          <a:p>
            <a:pPr eaLnBrk="1" hangingPunct="1"/>
            <a:r>
              <a:rPr lang="en-US" altLang="en-US" sz="3200" b="1" dirty="0"/>
              <a:t>19.9	Steroid Hormones</a:t>
            </a:r>
            <a:r>
              <a:rPr lang="en-US" altLang="en-US" sz="3200" b="0" baseline="0" dirty="0">
                <a:latin typeface="Calibri" pitchFamily="34" charset="0"/>
              </a:rPr>
              <a:t> </a:t>
            </a:r>
            <a:r>
              <a:rPr lang="en-US" altLang="en-US" sz="2800" b="1" dirty="0"/>
              <a:t>Adrenal Cortical Steroids (2)</a:t>
            </a:r>
            <a:endParaRPr lang="en-US" altLang="en-US" sz="2800" dirty="0">
              <a:latin typeface="Calibri" pitchFamily="34" charset="0"/>
            </a:endParaRPr>
          </a:p>
        </p:txBody>
      </p:sp>
      <p:sp>
        <p:nvSpPr>
          <p:cNvPr id="2" name="Content Placeholder 1">
            <a:extLst>
              <a:ext uri="{FF2B5EF4-FFF2-40B4-BE49-F238E27FC236}">
                <a16:creationId xmlns:a16="http://schemas.microsoft.com/office/drawing/2014/main" id="{E03B0AA6-81DE-4336-AA08-58A453FE7F67}"/>
              </a:ext>
            </a:extLst>
          </p:cNvPr>
          <p:cNvSpPr>
            <a:spLocks noGrp="1"/>
          </p:cNvSpPr>
          <p:nvPr>
            <p:ph idx="1"/>
          </p:nvPr>
        </p:nvSpPr>
        <p:spPr>
          <a:xfrm>
            <a:off x="762000" y="1510884"/>
            <a:ext cx="7467600" cy="753708"/>
          </a:xfrm>
        </p:spPr>
        <p:txBody>
          <a:bodyPr/>
          <a:lstStyle/>
          <a:p>
            <a:pPr marL="0" indent="0" defTabSz="457200" eaLnBrk="1" hangingPunct="1">
              <a:spcBef>
                <a:spcPct val="0"/>
              </a:spcBef>
              <a:spcAft>
                <a:spcPts val="1600"/>
              </a:spcAft>
              <a:buClr>
                <a:prstClr val="black"/>
              </a:buClr>
              <a:buNone/>
            </a:pPr>
            <a:r>
              <a:rPr lang="en-US" altLang="en-US" sz="2400" b="1" kern="1200" dirty="0">
                <a:solidFill>
                  <a:srgbClr val="3366FF"/>
                </a:solidFill>
                <a:latin typeface="Arial" charset="0"/>
                <a:cs typeface="+mn-cs"/>
              </a:rPr>
              <a:t>Aldosterone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regulates blood pressure and volume by controlling the concentration of </a:t>
            </a:r>
            <a:endParaRPr lang="en-US" altLang="en-US" sz="2400" b="1" dirty="0"/>
          </a:p>
        </p:txBody>
      </p:sp>
      <p:graphicFrame>
        <p:nvGraphicFramePr>
          <p:cNvPr id="3" name="Object 2">
            <a:extLst>
              <a:ext uri="{FF2B5EF4-FFF2-40B4-BE49-F238E27FC236}">
                <a16:creationId xmlns:a16="http://schemas.microsoft.com/office/drawing/2014/main" id="{04DB0188-CBB0-4C4A-8D7D-8920D6A7DE5A}"/>
              </a:ext>
            </a:extLst>
          </p:cNvPr>
          <p:cNvGraphicFramePr>
            <a:graphicFrameLocks noChangeAspect="1"/>
          </p:cNvGraphicFramePr>
          <p:nvPr>
            <p:extLst>
              <p:ext uri="{D42A27DB-BD31-4B8C-83A1-F6EECF244321}">
                <p14:modId xmlns:p14="http://schemas.microsoft.com/office/powerpoint/2010/main" val="3096306771"/>
              </p:ext>
            </p:extLst>
          </p:nvPr>
        </p:nvGraphicFramePr>
        <p:xfrm>
          <a:off x="5969230" y="1912620"/>
          <a:ext cx="533400" cy="342900"/>
        </p:xfrm>
        <a:graphic>
          <a:graphicData uri="http://schemas.openxmlformats.org/presentationml/2006/ole">
            <mc:AlternateContent xmlns:mc="http://schemas.openxmlformats.org/markup-compatibility/2006">
              <mc:Choice xmlns:v="urn:schemas-microsoft-com:vml" Requires="v">
                <p:oleObj spid="_x0000_s2336" name="Equation" r:id="rId4" imgW="533160" imgH="342720" progId="Equation.DSMT4">
                  <p:embed/>
                </p:oleObj>
              </mc:Choice>
              <mc:Fallback>
                <p:oleObj name="Equation" r:id="rId4" imgW="533160" imgH="342720" progId="Equation.DSMT4">
                  <p:embed/>
                  <p:pic>
                    <p:nvPicPr>
                      <p:cNvPr id="0" name=""/>
                      <p:cNvPicPr/>
                      <p:nvPr/>
                    </p:nvPicPr>
                    <p:blipFill>
                      <a:blip r:embed="rId5"/>
                      <a:stretch>
                        <a:fillRect/>
                      </a:stretch>
                    </p:blipFill>
                    <p:spPr>
                      <a:xfrm>
                        <a:off x="5969230" y="1912620"/>
                        <a:ext cx="533400" cy="342900"/>
                      </a:xfrm>
                      <a:prstGeom prst="rect">
                        <a:avLst/>
                      </a:prstGeom>
                    </p:spPr>
                  </p:pic>
                </p:oleObj>
              </mc:Fallback>
            </mc:AlternateContent>
          </a:graphicData>
        </a:graphic>
      </p:graphicFrame>
      <p:sp>
        <p:nvSpPr>
          <p:cNvPr id="28" name="Content Placeholder 27">
            <a:extLst>
              <a:ext uri="{FF2B5EF4-FFF2-40B4-BE49-F238E27FC236}">
                <a16:creationId xmlns:a16="http://schemas.microsoft.com/office/drawing/2014/main" id="{11648110-DB4F-4B45-9CC7-3E8768AAAEAC}"/>
              </a:ext>
            </a:extLst>
          </p:cNvPr>
          <p:cNvSpPr>
            <a:spLocks noGrp="1"/>
          </p:cNvSpPr>
          <p:nvPr>
            <p:ph sz="quarter" idx="11"/>
          </p:nvPr>
        </p:nvSpPr>
        <p:spPr>
          <a:xfrm>
            <a:off x="6507301" y="1891030"/>
            <a:ext cx="838200" cy="525780"/>
          </a:xfrm>
        </p:spPr>
        <p:txBody>
          <a:bodyPr/>
          <a:lstStyle/>
          <a:p>
            <a:pPr marL="0" indent="0">
              <a:buNone/>
            </a:pPr>
            <a:r>
              <a:rPr lang="en-GB" sz="2400" b="1" dirty="0"/>
              <a:t>and </a:t>
            </a:r>
          </a:p>
        </p:txBody>
      </p:sp>
      <p:graphicFrame>
        <p:nvGraphicFramePr>
          <p:cNvPr id="4" name="Object 3">
            <a:extLst>
              <a:ext uri="{FF2B5EF4-FFF2-40B4-BE49-F238E27FC236}">
                <a16:creationId xmlns:a16="http://schemas.microsoft.com/office/drawing/2014/main" id="{42DF154C-AB95-4AED-BD0C-755166F0F36D}"/>
              </a:ext>
            </a:extLst>
          </p:cNvPr>
          <p:cNvGraphicFramePr>
            <a:graphicFrameLocks noChangeAspect="1"/>
          </p:cNvGraphicFramePr>
          <p:nvPr>
            <p:extLst>
              <p:ext uri="{D42A27DB-BD31-4B8C-83A1-F6EECF244321}">
                <p14:modId xmlns:p14="http://schemas.microsoft.com/office/powerpoint/2010/main" val="1165017885"/>
              </p:ext>
            </p:extLst>
          </p:nvPr>
        </p:nvGraphicFramePr>
        <p:xfrm>
          <a:off x="7216140" y="1928949"/>
          <a:ext cx="406400" cy="330200"/>
        </p:xfrm>
        <a:graphic>
          <a:graphicData uri="http://schemas.openxmlformats.org/presentationml/2006/ole">
            <mc:AlternateContent xmlns:mc="http://schemas.openxmlformats.org/markup-compatibility/2006">
              <mc:Choice xmlns:v="urn:schemas-microsoft-com:vml" Requires="v">
                <p:oleObj spid="_x0000_s2337" name="Equation" r:id="rId6" imgW="406080" imgH="330120" progId="Equation.DSMT4">
                  <p:embed/>
                </p:oleObj>
              </mc:Choice>
              <mc:Fallback>
                <p:oleObj name="Equation" r:id="rId6" imgW="406080" imgH="330120" progId="Equation.DSMT4">
                  <p:embed/>
                  <p:pic>
                    <p:nvPicPr>
                      <p:cNvPr id="0" name=""/>
                      <p:cNvPicPr/>
                      <p:nvPr/>
                    </p:nvPicPr>
                    <p:blipFill>
                      <a:blip r:embed="rId7"/>
                      <a:stretch>
                        <a:fillRect/>
                      </a:stretch>
                    </p:blipFill>
                    <p:spPr>
                      <a:xfrm>
                        <a:off x="7216140" y="1928949"/>
                        <a:ext cx="406400" cy="330200"/>
                      </a:xfrm>
                      <a:prstGeom prst="rect">
                        <a:avLst/>
                      </a:prstGeom>
                    </p:spPr>
                  </p:pic>
                </p:oleObj>
              </mc:Fallback>
            </mc:AlternateContent>
          </a:graphicData>
        </a:graphic>
      </p:graphicFrame>
      <p:sp>
        <p:nvSpPr>
          <p:cNvPr id="30" name="Text Placeholder 25">
            <a:extLst>
              <a:ext uri="{FF2B5EF4-FFF2-40B4-BE49-F238E27FC236}">
                <a16:creationId xmlns:a16="http://schemas.microsoft.com/office/drawing/2014/main" id="{009009A1-88FB-4666-B35E-F3DB491E3607}"/>
              </a:ext>
            </a:extLst>
          </p:cNvPr>
          <p:cNvSpPr>
            <a:spLocks noGrp="1"/>
          </p:cNvSpPr>
          <p:nvPr>
            <p:ph type="body" sz="quarter" idx="21"/>
          </p:nvPr>
        </p:nvSpPr>
        <p:spPr>
          <a:xfrm>
            <a:off x="7615283" y="1883592"/>
            <a:ext cx="838200" cy="381000"/>
          </a:xfrm>
        </p:spPr>
        <p:txBody>
          <a:bodyPr/>
          <a:lstStyle/>
          <a:p>
            <a:pPr marL="0" lvl="0" indent="0">
              <a:buNone/>
            </a:pPr>
            <a:r>
              <a:rPr lang="en-GB" sz="2400" b="1" dirty="0"/>
              <a:t>in </a:t>
            </a:r>
          </a:p>
        </p:txBody>
      </p:sp>
      <p:sp>
        <p:nvSpPr>
          <p:cNvPr id="31" name="Text Placeholder 27">
            <a:extLst>
              <a:ext uri="{FF2B5EF4-FFF2-40B4-BE49-F238E27FC236}">
                <a16:creationId xmlns:a16="http://schemas.microsoft.com/office/drawing/2014/main" id="{A18A96CB-56FA-4950-98E6-AD2C25FF99CB}"/>
              </a:ext>
            </a:extLst>
          </p:cNvPr>
          <p:cNvSpPr>
            <a:spLocks noGrp="1"/>
          </p:cNvSpPr>
          <p:nvPr>
            <p:ph type="body" sz="quarter" idx="22"/>
          </p:nvPr>
        </p:nvSpPr>
        <p:spPr>
          <a:xfrm>
            <a:off x="762000" y="2241886"/>
            <a:ext cx="7467600" cy="3947360"/>
          </a:xfrm>
        </p:spPr>
        <p:txBody>
          <a:bodyPr/>
          <a:lstStyle/>
          <a:p>
            <a:pPr marL="0" lvl="0" indent="0" defTabSz="457200" eaLnBrk="1" hangingPunct="1">
              <a:spcBef>
                <a:spcPct val="0"/>
              </a:spcBef>
              <a:spcAft>
                <a:spcPts val="1600"/>
              </a:spcAft>
              <a:buClr>
                <a:prstClr val="black"/>
              </a:buClr>
              <a:buNone/>
            </a:pPr>
            <a:r>
              <a:rPr lang="en-US" altLang="en-US" sz="2400" b="1" kern="1200" dirty="0">
                <a:solidFill>
                  <a:prstClr val="black"/>
                </a:solidFill>
                <a:latin typeface="Arial" charset="0"/>
                <a:cs typeface="+mn-cs"/>
              </a:rPr>
              <a:t>body fluids.</a:t>
            </a:r>
          </a:p>
          <a:p>
            <a:pPr marL="0" lvl="0" indent="0" defTabSz="457200" eaLnBrk="1" hangingPunct="1">
              <a:spcBef>
                <a:spcPct val="0"/>
              </a:spcBef>
              <a:spcAft>
                <a:spcPts val="1600"/>
              </a:spcAft>
              <a:buClr>
                <a:prstClr val="black"/>
              </a:buClr>
              <a:buNone/>
            </a:pPr>
            <a:r>
              <a:rPr lang="en-US" altLang="en-US" sz="2400" b="1" dirty="0">
                <a:solidFill>
                  <a:srgbClr val="3366FF"/>
                </a:solidFill>
              </a:rPr>
              <a:t>Cortisone</a:t>
            </a:r>
            <a:r>
              <a:rPr lang="en-US" altLang="en-US" sz="2400" b="1" dirty="0">
                <a:solidFill>
                  <a:srgbClr val="3333FF"/>
                </a:solidFill>
              </a:rPr>
              <a:t> </a:t>
            </a:r>
            <a:r>
              <a:rPr lang="en-US" altLang="en-US" sz="2400" b="1" dirty="0">
                <a:solidFill>
                  <a:prstClr val="black"/>
                </a:solidFill>
              </a:rPr>
              <a:t>and </a:t>
            </a:r>
            <a:r>
              <a:rPr lang="en-US" altLang="en-US" sz="2400" b="1" dirty="0">
                <a:solidFill>
                  <a:srgbClr val="3366FF"/>
                </a:solidFill>
              </a:rPr>
              <a:t>cortisol</a:t>
            </a:r>
            <a:r>
              <a:rPr lang="en-US" altLang="en-US" sz="2400" b="1" dirty="0">
                <a:solidFill>
                  <a:srgbClr val="3333FF"/>
                </a:solidFill>
              </a:rPr>
              <a:t> </a:t>
            </a:r>
            <a:r>
              <a:rPr lang="en-US" altLang="en-US" sz="2400" b="1" dirty="0">
                <a:solidFill>
                  <a:prstClr val="black"/>
                </a:solidFill>
              </a:rPr>
              <a:t>serve as anti-inflammatory agents, which also regulate carbohydrate metabolism.</a:t>
            </a:r>
          </a:p>
          <a:p>
            <a:pPr marL="0" lvl="0" indent="0" defTabSz="457200" eaLnBrk="1" hangingPunct="1">
              <a:spcBef>
                <a:spcPct val="0"/>
              </a:spcBef>
              <a:spcAft>
                <a:spcPts val="1600"/>
              </a:spcAft>
              <a:buClr>
                <a:prstClr val="black"/>
              </a:buClr>
              <a:buNone/>
            </a:pPr>
            <a:r>
              <a:rPr lang="en-US" altLang="en-US" sz="2400" b="1" dirty="0">
                <a:solidFill>
                  <a:prstClr val="black"/>
                </a:solidFill>
              </a:rPr>
              <a:t>Prolonged use of these steroids can have </a:t>
            </a:r>
            <a:r>
              <a:rPr lang="en-US" altLang="en-US" sz="2400" b="1" dirty="0">
                <a:solidFill>
                  <a:srgbClr val="3366FF"/>
                </a:solidFill>
              </a:rPr>
              <a:t>undesired side effects</a:t>
            </a:r>
            <a:r>
              <a:rPr lang="en-US" altLang="en-US" sz="2400" b="1" dirty="0">
                <a:solidFill>
                  <a:prstClr val="black"/>
                </a:solidFill>
              </a:rPr>
              <a:t>, including bone loss and high blood pressure.</a:t>
            </a:r>
          </a:p>
          <a:p>
            <a:pPr marL="0" lvl="0" indent="0" defTabSz="457200" eaLnBrk="1" hangingPunct="1">
              <a:spcBef>
                <a:spcPct val="0"/>
              </a:spcBef>
              <a:buClr>
                <a:prstClr val="black"/>
              </a:buClr>
              <a:buNone/>
            </a:pPr>
            <a:r>
              <a:rPr lang="en-US" altLang="en-US" sz="2400" b="1" dirty="0">
                <a:solidFill>
                  <a:srgbClr val="3366FF"/>
                </a:solidFill>
              </a:rPr>
              <a:t>Prednisone</a:t>
            </a:r>
            <a:r>
              <a:rPr lang="en-US" altLang="en-US" sz="2400" b="1" dirty="0">
                <a:solidFill>
                  <a:prstClr val="black"/>
                </a:solidFill>
              </a:rPr>
              <a:t>, a synthetic alternative, has similar anti-inflammatory properties.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883808" y="274638"/>
            <a:ext cx="7376385" cy="1143000"/>
          </a:xfrm>
        </p:spPr>
        <p:txBody>
          <a:bodyPr/>
          <a:lstStyle/>
          <a:p>
            <a:pPr eaLnBrk="1" hangingPunct="1"/>
            <a:r>
              <a:rPr lang="en-US" altLang="en-US" sz="3200" b="1" dirty="0"/>
              <a:t>19.10 Focus on Health &amp; Medicine</a:t>
            </a:r>
            <a:r>
              <a:rPr lang="en-US" altLang="en-US" sz="4400" b="0" baseline="0" dirty="0">
                <a:latin typeface="Calibri" pitchFamily="34" charset="0"/>
              </a:rPr>
              <a:t> </a:t>
            </a:r>
            <a:r>
              <a:rPr lang="en-US" altLang="en-US" sz="2800" b="1" dirty="0"/>
              <a:t>Fat-Soluble Vitamins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E7E916CF-60E8-48D7-B1C5-340FC6A840A2}"/>
              </a:ext>
            </a:extLst>
          </p:cNvPr>
          <p:cNvSpPr>
            <a:spLocks noGrp="1"/>
          </p:cNvSpPr>
          <p:nvPr>
            <p:ph idx="1"/>
          </p:nvPr>
        </p:nvSpPr>
        <p:spPr>
          <a:xfrm>
            <a:off x="838200" y="1502914"/>
            <a:ext cx="7848600" cy="4200054"/>
          </a:xfrm>
        </p:spPr>
        <p:txBody>
          <a:bodyPr/>
          <a:lstStyle/>
          <a:p>
            <a:pPr marL="0" indent="0" defTabSz="457200" eaLnBrk="1" hangingPunct="1">
              <a:spcBef>
                <a:spcPct val="0"/>
              </a:spcBef>
              <a:spcAft>
                <a:spcPts val="2000"/>
              </a:spcAft>
              <a:buClr>
                <a:prstClr val="black"/>
              </a:buClr>
              <a:buNone/>
            </a:pPr>
            <a:r>
              <a:rPr lang="en-US" altLang="en-US" sz="2400" b="1" kern="1200" dirty="0">
                <a:solidFill>
                  <a:srgbClr val="3366FF"/>
                </a:solidFill>
                <a:latin typeface="Arial" charset="0"/>
                <a:cs typeface="+mn-cs"/>
              </a:rPr>
              <a:t>Vitamins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organic compounds required in small quantities for normal metabolism and must be obtained from the diet.</a:t>
            </a:r>
          </a:p>
          <a:p>
            <a:pPr marL="0" indent="0" defTabSz="457200" eaLnBrk="1" hangingPunct="1">
              <a:spcBef>
                <a:spcPct val="0"/>
              </a:spcBef>
              <a:spcAft>
                <a:spcPts val="1900"/>
              </a:spcAft>
              <a:buClr>
                <a:prstClr val="black"/>
              </a:buClr>
              <a:buNone/>
            </a:pPr>
            <a:r>
              <a:rPr lang="en-US" altLang="en-US" sz="2400" b="1" dirty="0"/>
              <a:t>Vitamins are either </a:t>
            </a:r>
            <a:r>
              <a:rPr lang="en-US" altLang="en-US" sz="2400" b="1" dirty="0">
                <a:solidFill>
                  <a:srgbClr val="3366FF"/>
                </a:solidFill>
              </a:rPr>
              <a:t>water soluble </a:t>
            </a:r>
            <a:r>
              <a:rPr lang="en-US" altLang="en-US" sz="2400" b="1" dirty="0"/>
              <a:t>or </a:t>
            </a:r>
            <a:r>
              <a:rPr lang="en-US" altLang="en-US" sz="2400" b="1" dirty="0">
                <a:solidFill>
                  <a:srgbClr val="3366FF"/>
                </a:solidFill>
              </a:rPr>
              <a:t>fat soluble</a:t>
            </a:r>
            <a:r>
              <a:rPr lang="en-US" altLang="en-US" sz="2400" b="1" dirty="0"/>
              <a:t>.</a:t>
            </a:r>
          </a:p>
          <a:p>
            <a:pPr marL="0" indent="0" defTabSz="457200" eaLnBrk="1" hangingPunct="1">
              <a:spcBef>
                <a:spcPct val="0"/>
              </a:spcBef>
              <a:spcAft>
                <a:spcPts val="1900"/>
              </a:spcAft>
              <a:buClr>
                <a:prstClr val="black"/>
              </a:buClr>
              <a:buNone/>
            </a:pPr>
            <a:r>
              <a:rPr lang="en-US" altLang="en-US" sz="2400" b="1" dirty="0"/>
              <a:t>The four fat-soluble vitamins (</a:t>
            </a:r>
            <a:r>
              <a:rPr lang="en-US" altLang="en-US" sz="2400" b="1" dirty="0">
                <a:solidFill>
                  <a:srgbClr val="3366FF"/>
                </a:solidFill>
              </a:rPr>
              <a:t>A</a:t>
            </a:r>
            <a:r>
              <a:rPr lang="en-US" altLang="en-US" sz="2400" b="1" dirty="0"/>
              <a:t>, </a:t>
            </a:r>
            <a:r>
              <a:rPr lang="en-US" altLang="en-US" sz="2400" b="1" dirty="0">
                <a:solidFill>
                  <a:srgbClr val="3366FF"/>
                </a:solidFill>
              </a:rPr>
              <a:t>D</a:t>
            </a:r>
            <a:r>
              <a:rPr lang="en-US" altLang="en-US" sz="2400" b="1" dirty="0"/>
              <a:t>, </a:t>
            </a:r>
            <a:r>
              <a:rPr lang="en-US" altLang="en-US" sz="2400" b="1" dirty="0">
                <a:solidFill>
                  <a:srgbClr val="3366FF"/>
                </a:solidFill>
              </a:rPr>
              <a:t>E</a:t>
            </a:r>
            <a:r>
              <a:rPr lang="en-US" altLang="en-US" sz="2400" b="1" dirty="0"/>
              <a:t>, and </a:t>
            </a:r>
            <a:r>
              <a:rPr lang="en-US" altLang="en-US" sz="2400" b="1" dirty="0">
                <a:solidFill>
                  <a:srgbClr val="3366FF"/>
                </a:solidFill>
              </a:rPr>
              <a:t>K</a:t>
            </a:r>
            <a:r>
              <a:rPr lang="en-US" altLang="en-US" sz="2400" b="1" dirty="0"/>
              <a:t>) are found in fruits, vegetables, fish, liver, and dairy products.</a:t>
            </a:r>
          </a:p>
          <a:p>
            <a:pPr marL="0" indent="0" defTabSz="457200" eaLnBrk="1" hangingPunct="1">
              <a:spcBef>
                <a:spcPct val="0"/>
              </a:spcBef>
              <a:buClr>
                <a:prstClr val="black"/>
              </a:buClr>
              <a:buNone/>
            </a:pPr>
            <a:r>
              <a:rPr lang="en-US" altLang="en-US" sz="2400" b="1" dirty="0"/>
              <a:t>They are </a:t>
            </a:r>
            <a:r>
              <a:rPr lang="en-US" altLang="en-US" sz="2400" b="1" dirty="0">
                <a:solidFill>
                  <a:srgbClr val="3366FF"/>
                </a:solidFill>
              </a:rPr>
              <a:t>stored in adipose cells </a:t>
            </a:r>
            <a:r>
              <a:rPr lang="en-US" altLang="en-US" sz="2400" b="1" dirty="0"/>
              <a:t>to be used when needed.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029581" y="433663"/>
            <a:ext cx="7376385" cy="1143000"/>
          </a:xfrm>
        </p:spPr>
        <p:txBody>
          <a:bodyPr/>
          <a:lstStyle/>
          <a:p>
            <a:pPr eaLnBrk="1" hangingPunct="1"/>
            <a:r>
              <a:rPr lang="en-US" altLang="en-US" sz="3200" b="1" dirty="0"/>
              <a:t>19.10 Focus on Health &amp; Medicine</a:t>
            </a:r>
            <a:r>
              <a:rPr lang="en-US" altLang="en-US" sz="4400" b="0" baseline="0" dirty="0">
                <a:latin typeface="Calibri" pitchFamily="34" charset="0"/>
              </a:rPr>
              <a:t> </a:t>
            </a:r>
            <a:r>
              <a:rPr lang="en-US" altLang="en-US" sz="2800" b="1" dirty="0"/>
              <a:t>Fat-Soluble Vitamins (2)</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CCEA9CC5-596C-4F87-8D7C-688C43A14C0C}"/>
              </a:ext>
            </a:extLst>
          </p:cNvPr>
          <p:cNvSpPr>
            <a:spLocks noGrp="1"/>
          </p:cNvSpPr>
          <p:nvPr>
            <p:ph idx="1"/>
          </p:nvPr>
        </p:nvSpPr>
        <p:spPr>
          <a:xfrm>
            <a:off x="985846" y="1666459"/>
            <a:ext cx="7675896" cy="792579"/>
          </a:xfrm>
        </p:spPr>
        <p:txBody>
          <a:bodyPr/>
          <a:lstStyle/>
          <a:p>
            <a:pPr marL="0" indent="0" defTabSz="457200" eaLnBrk="1" hangingPunct="1">
              <a:spcBef>
                <a:spcPct val="0"/>
              </a:spcBef>
              <a:spcAft>
                <a:spcPts val="1900"/>
              </a:spcAft>
              <a:buClr>
                <a:prstClr val="black"/>
              </a:buClr>
              <a:buNone/>
            </a:pPr>
            <a:r>
              <a:rPr lang="en-US" altLang="en-US" sz="2400" b="1" kern="1200" dirty="0">
                <a:solidFill>
                  <a:srgbClr val="3366FF"/>
                </a:solidFill>
                <a:latin typeface="Arial" charset="0"/>
                <a:cs typeface="+mn-cs"/>
              </a:rPr>
              <a:t>Vitamin A </a:t>
            </a:r>
            <a:r>
              <a:rPr lang="en-US" altLang="en-US" sz="2400" b="1" kern="1200" dirty="0">
                <a:solidFill>
                  <a:prstClr val="black"/>
                </a:solidFill>
                <a:latin typeface="Arial" charset="0"/>
                <a:cs typeface="+mn-cs"/>
              </a:rPr>
              <a:t>is found in liver, fish, and dairy products, and is made from </a:t>
            </a:r>
          </a:p>
        </p:txBody>
      </p:sp>
      <p:graphicFrame>
        <p:nvGraphicFramePr>
          <p:cNvPr id="68637" name="Object 36">
            <a:extLst>
              <a:ext uri="{FF2B5EF4-FFF2-40B4-BE49-F238E27FC236}">
                <a16:creationId xmlns:a16="http://schemas.microsoft.com/office/drawing/2014/main" id="{8B713421-3940-441A-8450-D85B446A39EB}"/>
              </a:ext>
            </a:extLst>
          </p:cNvPr>
          <p:cNvGraphicFramePr>
            <a:graphicFrameLocks noChangeAspect="1"/>
          </p:cNvGraphicFramePr>
          <p:nvPr>
            <p:extLst>
              <p:ext uri="{D42A27DB-BD31-4B8C-83A1-F6EECF244321}">
                <p14:modId xmlns:p14="http://schemas.microsoft.com/office/powerpoint/2010/main" val="355350414"/>
              </p:ext>
            </p:extLst>
          </p:nvPr>
        </p:nvGraphicFramePr>
        <p:xfrm>
          <a:off x="3703638" y="2116138"/>
          <a:ext cx="1574800" cy="342900"/>
        </p:xfrm>
        <a:graphic>
          <a:graphicData uri="http://schemas.openxmlformats.org/presentationml/2006/ole">
            <mc:AlternateContent xmlns:mc="http://schemas.openxmlformats.org/markup-compatibility/2006">
              <mc:Choice xmlns:v="urn:schemas-microsoft-com:vml" Requires="v">
                <p:oleObj spid="_x0000_s3192" name="Equation" r:id="rId4" imgW="1574640" imgH="342720" progId="Equation.DSMT4">
                  <p:embed/>
                </p:oleObj>
              </mc:Choice>
              <mc:Fallback>
                <p:oleObj name="Equation" r:id="rId4" imgW="1574640" imgH="342720" progId="Equation.DSMT4">
                  <p:embed/>
                  <p:pic>
                    <p:nvPicPr>
                      <p:cNvPr id="0" name=""/>
                      <p:cNvPicPr/>
                      <p:nvPr/>
                    </p:nvPicPr>
                    <p:blipFill>
                      <a:blip r:embed="rId5"/>
                      <a:stretch>
                        <a:fillRect/>
                      </a:stretch>
                    </p:blipFill>
                    <p:spPr>
                      <a:xfrm>
                        <a:off x="3703638" y="2116138"/>
                        <a:ext cx="1574800" cy="342900"/>
                      </a:xfrm>
                      <a:prstGeom prst="rect">
                        <a:avLst/>
                      </a:prstGeom>
                    </p:spPr>
                  </p:pic>
                </p:oleObj>
              </mc:Fallback>
            </mc:AlternateContent>
          </a:graphicData>
        </a:graphic>
      </p:graphicFrame>
      <p:sp>
        <p:nvSpPr>
          <p:cNvPr id="28" name="Content Placeholder 27">
            <a:extLst>
              <a:ext uri="{FF2B5EF4-FFF2-40B4-BE49-F238E27FC236}">
                <a16:creationId xmlns:a16="http://schemas.microsoft.com/office/drawing/2014/main" id="{A313D4AE-9BA1-4F08-8EE2-B3C3119C6699}"/>
              </a:ext>
            </a:extLst>
          </p:cNvPr>
          <p:cNvSpPr>
            <a:spLocks noGrp="1"/>
          </p:cNvSpPr>
          <p:nvPr>
            <p:ph sz="quarter" idx="11"/>
          </p:nvPr>
        </p:nvSpPr>
        <p:spPr>
          <a:xfrm>
            <a:off x="985846" y="2645572"/>
            <a:ext cx="7396154" cy="2100776"/>
          </a:xfrm>
        </p:spPr>
        <p:txBody>
          <a:bodyPr/>
          <a:lstStyle/>
          <a:p>
            <a:pPr marL="0" lvl="0" indent="0" defTabSz="457200" eaLnBrk="1" hangingPunct="1">
              <a:spcBef>
                <a:spcPct val="0"/>
              </a:spcBef>
              <a:spcAft>
                <a:spcPts val="1800"/>
              </a:spcAft>
              <a:buClr>
                <a:prstClr val="black"/>
              </a:buClr>
              <a:buNone/>
            </a:pPr>
            <a:r>
              <a:rPr lang="en-US" altLang="en-US" sz="2400" b="1" dirty="0">
                <a:solidFill>
                  <a:prstClr val="black"/>
                </a:solidFill>
              </a:rPr>
              <a:t>It is needed for </a:t>
            </a:r>
            <a:r>
              <a:rPr lang="en-US" altLang="en-US" sz="2400" b="1" dirty="0">
                <a:solidFill>
                  <a:srgbClr val="3366FF"/>
                </a:solidFill>
              </a:rPr>
              <a:t>vision</a:t>
            </a:r>
            <a:r>
              <a:rPr lang="en-US" altLang="en-US" sz="2400" b="1" dirty="0">
                <a:solidFill>
                  <a:srgbClr val="3333FF"/>
                </a:solidFill>
              </a:rPr>
              <a:t> </a:t>
            </a:r>
            <a:r>
              <a:rPr lang="en-US" altLang="en-US" sz="2400" b="1" dirty="0">
                <a:solidFill>
                  <a:prstClr val="black"/>
                </a:solidFill>
              </a:rPr>
              <a:t>and for healthy mucous membranes.</a:t>
            </a:r>
          </a:p>
          <a:p>
            <a:pPr marL="0" lvl="0" indent="0" defTabSz="457200" eaLnBrk="1" hangingPunct="1">
              <a:spcBef>
                <a:spcPct val="0"/>
              </a:spcBef>
              <a:buClr>
                <a:prstClr val="black"/>
              </a:buClr>
              <a:buNone/>
            </a:pPr>
            <a:r>
              <a:rPr lang="en-US" altLang="en-US" sz="2400" b="1" dirty="0">
                <a:solidFill>
                  <a:prstClr val="black"/>
                </a:solidFill>
              </a:rPr>
              <a:t>Vitamin A </a:t>
            </a:r>
            <a:r>
              <a:rPr lang="en-US" altLang="en-US" sz="2400" b="1" dirty="0">
                <a:solidFill>
                  <a:srgbClr val="3366FF"/>
                </a:solidFill>
              </a:rPr>
              <a:t>deficiency</a:t>
            </a:r>
            <a:r>
              <a:rPr lang="en-US" altLang="en-US" sz="2400" b="1" dirty="0">
                <a:solidFill>
                  <a:srgbClr val="3333FF"/>
                </a:solidFill>
              </a:rPr>
              <a:t> </a:t>
            </a:r>
            <a:r>
              <a:rPr lang="en-US" altLang="en-US" sz="2400" b="1" dirty="0">
                <a:solidFill>
                  <a:prstClr val="black"/>
                </a:solidFill>
              </a:rPr>
              <a:t>causes night blindness and dry eyes and skin.</a:t>
            </a:r>
          </a:p>
        </p:txBody>
      </p:sp>
      <p:pic>
        <p:nvPicPr>
          <p:cNvPr id="68615" name="Picture 9" descr="Structural formula for Vitamin A; it is fat soluble which get stored in adipose cells, and then used when need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698999"/>
            <a:ext cx="4548187"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846926" y="274638"/>
            <a:ext cx="7450149" cy="1143000"/>
          </a:xfrm>
        </p:spPr>
        <p:txBody>
          <a:bodyPr/>
          <a:lstStyle/>
          <a:p>
            <a:pPr eaLnBrk="1" hangingPunct="1"/>
            <a:r>
              <a:rPr lang="en-US" altLang="en-US" sz="3200" b="1" dirty="0"/>
              <a:t>19.10 Focus on Health &amp; Medicine</a:t>
            </a:r>
            <a:r>
              <a:rPr lang="en-US" altLang="en-US" sz="4400" b="0" baseline="0" dirty="0">
                <a:latin typeface="Calibri" pitchFamily="34" charset="0"/>
              </a:rPr>
              <a:t> </a:t>
            </a:r>
            <a:r>
              <a:rPr lang="en-US" altLang="en-US" sz="2800" b="1" dirty="0"/>
              <a:t>Fat-Soluble Vitamins (3)</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991B50BB-1189-451D-976E-3CF595793E62}"/>
              </a:ext>
            </a:extLst>
          </p:cNvPr>
          <p:cNvSpPr>
            <a:spLocks noGrp="1"/>
          </p:cNvSpPr>
          <p:nvPr>
            <p:ph idx="1"/>
          </p:nvPr>
        </p:nvSpPr>
        <p:spPr>
          <a:xfrm>
            <a:off x="838200" y="1509621"/>
            <a:ext cx="7848600" cy="2505075"/>
          </a:xfrm>
        </p:spPr>
        <p:txBody>
          <a:bodyPr/>
          <a:lstStyle/>
          <a:p>
            <a:pPr marL="0" indent="0" defTabSz="457200" eaLnBrk="1" hangingPunct="1">
              <a:spcBef>
                <a:spcPct val="0"/>
              </a:spcBef>
              <a:spcAft>
                <a:spcPts val="1500"/>
              </a:spcAft>
              <a:buClr>
                <a:prstClr val="black"/>
              </a:buClr>
              <a:buNone/>
            </a:pPr>
            <a:r>
              <a:rPr lang="en-US" altLang="en-US" sz="2400" b="1" kern="1200" dirty="0">
                <a:solidFill>
                  <a:srgbClr val="3366FF"/>
                </a:solidFill>
                <a:latin typeface="Arial" charset="0"/>
                <a:cs typeface="+mn-cs"/>
              </a:rPr>
              <a:t>Vitamin D </a:t>
            </a:r>
            <a:r>
              <a:rPr lang="en-US" altLang="en-US" sz="2400" b="1" kern="1200" dirty="0">
                <a:solidFill>
                  <a:prstClr val="black"/>
                </a:solidFill>
                <a:latin typeface="Arial" charset="0"/>
                <a:cs typeface="+mn-cs"/>
              </a:rPr>
              <a:t>can be synthesized from cholesterol.</a:t>
            </a:r>
          </a:p>
          <a:p>
            <a:pPr marL="0" indent="0" defTabSz="457200" eaLnBrk="1" hangingPunct="1">
              <a:spcBef>
                <a:spcPct val="0"/>
              </a:spcBef>
              <a:spcAft>
                <a:spcPts val="1000"/>
              </a:spcAft>
              <a:buClr>
                <a:prstClr val="black"/>
              </a:buClr>
              <a:buNone/>
            </a:pPr>
            <a:r>
              <a:rPr lang="en-US" altLang="en-US" sz="2400" b="1" dirty="0"/>
              <a:t>It can be obtained in the diet from many foods, especially </a:t>
            </a:r>
            <a:r>
              <a:rPr lang="en-US" altLang="en-US" sz="2400" b="1" dirty="0">
                <a:solidFill>
                  <a:srgbClr val="3366FF"/>
                </a:solidFill>
              </a:rPr>
              <a:t>milk</a:t>
            </a:r>
            <a:r>
              <a:rPr lang="en-US" altLang="en-US" sz="2400" b="1" dirty="0"/>
              <a:t>, and helps regulate Ca and K metabolism.</a:t>
            </a:r>
          </a:p>
          <a:p>
            <a:pPr marL="0" indent="0" defTabSz="457200" eaLnBrk="1" hangingPunct="1">
              <a:spcBef>
                <a:spcPct val="0"/>
              </a:spcBef>
              <a:buClr>
                <a:prstClr val="black"/>
              </a:buClr>
              <a:buNone/>
            </a:pPr>
            <a:r>
              <a:rPr lang="en-US" altLang="en-US" sz="2400" b="1" dirty="0"/>
              <a:t>A </a:t>
            </a:r>
            <a:r>
              <a:rPr lang="en-US" altLang="en-US" sz="2400" b="1" dirty="0">
                <a:solidFill>
                  <a:srgbClr val="3366FF"/>
                </a:solidFill>
              </a:rPr>
              <a:t>deficiency</a:t>
            </a:r>
            <a:r>
              <a:rPr lang="en-US" altLang="en-US" sz="2400" b="1" dirty="0">
                <a:solidFill>
                  <a:srgbClr val="3333FF"/>
                </a:solidFill>
              </a:rPr>
              <a:t> </a:t>
            </a:r>
            <a:r>
              <a:rPr lang="en-US" altLang="en-US" sz="2400" b="1" dirty="0"/>
              <a:t>of vitamin D causes rickets (bone malformation).</a:t>
            </a:r>
          </a:p>
        </p:txBody>
      </p:sp>
      <p:pic>
        <p:nvPicPr>
          <p:cNvPr id="69639" name="Picture 9" descr="Structural formula for Vitamin D; it is fat soluble which get stored in adipose cells, and then used when needed. Vitamin D, strictly speaking, is not a vitamin because it can be synthesized in the body from choleste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4191000"/>
            <a:ext cx="54991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846926" y="274638"/>
            <a:ext cx="7450149" cy="1143000"/>
          </a:xfrm>
        </p:spPr>
        <p:txBody>
          <a:bodyPr/>
          <a:lstStyle/>
          <a:p>
            <a:pPr eaLnBrk="1" hangingPunct="1"/>
            <a:r>
              <a:rPr lang="en-US" altLang="en-US" sz="3200" b="1" dirty="0"/>
              <a:t>19.10 Focus on Health &amp; Medicine</a:t>
            </a:r>
            <a:r>
              <a:rPr lang="en-US" altLang="en-US" sz="4400" b="0" baseline="0" dirty="0">
                <a:latin typeface="Calibri" pitchFamily="34" charset="0"/>
              </a:rPr>
              <a:t> </a:t>
            </a:r>
            <a:r>
              <a:rPr lang="en-US" altLang="en-US" sz="2800" b="1" dirty="0"/>
              <a:t>Fat-Soluble Vitamins (4)</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71E8BB12-9768-47A0-8158-B5F4A97C3EEC}"/>
              </a:ext>
            </a:extLst>
          </p:cNvPr>
          <p:cNvSpPr>
            <a:spLocks noGrp="1"/>
          </p:cNvSpPr>
          <p:nvPr>
            <p:ph idx="1"/>
          </p:nvPr>
        </p:nvSpPr>
        <p:spPr>
          <a:xfrm>
            <a:off x="777875" y="1506908"/>
            <a:ext cx="6384925" cy="2209800"/>
          </a:xfrm>
        </p:spPr>
        <p:txBody>
          <a:bodyPr/>
          <a:lstStyle/>
          <a:p>
            <a:pPr marL="0" indent="0" defTabSz="457200" eaLnBrk="1" hangingPunct="1">
              <a:spcBef>
                <a:spcPct val="0"/>
              </a:spcBef>
              <a:spcAft>
                <a:spcPts val="1500"/>
              </a:spcAft>
              <a:buClr>
                <a:prstClr val="black"/>
              </a:buClr>
              <a:buNone/>
            </a:pPr>
            <a:r>
              <a:rPr lang="en-US" altLang="en-US" sz="2400" b="1" kern="1200" dirty="0">
                <a:solidFill>
                  <a:srgbClr val="3366FF"/>
                </a:solidFill>
                <a:latin typeface="Arial" charset="0"/>
                <a:cs typeface="+mn-cs"/>
              </a:rPr>
              <a:t>Vitamin E </a:t>
            </a:r>
            <a:r>
              <a:rPr lang="en-US" altLang="en-US" sz="2400" b="1" kern="1200" dirty="0">
                <a:solidFill>
                  <a:prstClr val="black"/>
                </a:solidFill>
                <a:latin typeface="Arial" charset="0"/>
                <a:cs typeface="+mn-cs"/>
              </a:rPr>
              <a:t>is an antioxidant, protecting unsaturated side chains in fatty acids from unwanted oxidation.</a:t>
            </a:r>
          </a:p>
          <a:p>
            <a:pPr marL="0" indent="0" defTabSz="457200" eaLnBrk="1" hangingPunct="1">
              <a:spcBef>
                <a:spcPct val="0"/>
              </a:spcBef>
              <a:spcAft>
                <a:spcPts val="1500"/>
              </a:spcAft>
              <a:buClr>
                <a:prstClr val="black"/>
              </a:buClr>
              <a:buNone/>
            </a:pPr>
            <a:r>
              <a:rPr lang="en-US" altLang="en-US" sz="2400" b="1" dirty="0">
                <a:solidFill>
                  <a:srgbClr val="3366FF"/>
                </a:solidFill>
              </a:rPr>
              <a:t>Deficiency</a:t>
            </a:r>
            <a:r>
              <a:rPr lang="en-US" altLang="en-US" sz="2400" b="1" dirty="0">
                <a:solidFill>
                  <a:srgbClr val="3333FF"/>
                </a:solidFill>
              </a:rPr>
              <a:t> </a:t>
            </a:r>
            <a:r>
              <a:rPr lang="en-US" altLang="en-US" sz="2400" b="1" dirty="0"/>
              <a:t>of vitamin E causes numerous neurological problems, although it is </a:t>
            </a:r>
            <a:r>
              <a:rPr lang="en-US" altLang="en-US" sz="2400" b="1" dirty="0">
                <a:solidFill>
                  <a:srgbClr val="3366FF"/>
                </a:solidFill>
              </a:rPr>
              <a:t>rare</a:t>
            </a:r>
            <a:r>
              <a:rPr lang="en-US" altLang="en-US" sz="2400" b="1" dirty="0"/>
              <a:t>.</a:t>
            </a:r>
          </a:p>
        </p:txBody>
      </p:sp>
      <p:pic>
        <p:nvPicPr>
          <p:cNvPr id="70662" name="Picture 8" descr="Structural formula for Vitamin E; it is fat soluble which get stored in adipose cells, and then used when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0"/>
            <a:ext cx="54133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883808" y="274638"/>
            <a:ext cx="7376385" cy="1143000"/>
          </a:xfrm>
        </p:spPr>
        <p:txBody>
          <a:bodyPr/>
          <a:lstStyle/>
          <a:p>
            <a:pPr eaLnBrk="1" hangingPunct="1"/>
            <a:r>
              <a:rPr lang="en-US" altLang="en-US" sz="3200" b="1" dirty="0"/>
              <a:t>19.10 Focus on Health &amp; Medicine</a:t>
            </a:r>
            <a:r>
              <a:rPr lang="en-US" altLang="en-US" sz="4400" b="0" baseline="0" dirty="0">
                <a:latin typeface="Calibri" pitchFamily="34" charset="0"/>
              </a:rPr>
              <a:t> </a:t>
            </a:r>
            <a:r>
              <a:rPr lang="en-US" altLang="en-US" sz="2800" b="1" dirty="0"/>
              <a:t>Fat-Soluble Vitamins (5)</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8DD4A425-7D9B-4305-885B-1426659CA39E}"/>
              </a:ext>
            </a:extLst>
          </p:cNvPr>
          <p:cNvSpPr>
            <a:spLocks noGrp="1"/>
          </p:cNvSpPr>
          <p:nvPr>
            <p:ph idx="1"/>
          </p:nvPr>
        </p:nvSpPr>
        <p:spPr>
          <a:xfrm>
            <a:off x="838200" y="1508632"/>
            <a:ext cx="7620000" cy="1198562"/>
          </a:xfrm>
        </p:spPr>
        <p:txBody>
          <a:bodyPr/>
          <a:lstStyle/>
          <a:p>
            <a:pPr marL="0" indent="0" defTabSz="457200" eaLnBrk="1" hangingPunct="1">
              <a:spcBef>
                <a:spcPct val="0"/>
              </a:spcBef>
              <a:buClr>
                <a:prstClr val="black"/>
              </a:buClr>
              <a:buNone/>
            </a:pPr>
            <a:r>
              <a:rPr lang="en-US" altLang="en-US" sz="2400" b="1" kern="1200" dirty="0">
                <a:solidFill>
                  <a:srgbClr val="3366FF"/>
                </a:solidFill>
                <a:latin typeface="Arial" charset="0"/>
                <a:cs typeface="+mn-cs"/>
              </a:rPr>
              <a:t>Vitamin K </a:t>
            </a:r>
            <a:r>
              <a:rPr lang="en-US" altLang="en-US" sz="2400" b="1" kern="1200" dirty="0">
                <a:solidFill>
                  <a:prstClr val="black"/>
                </a:solidFill>
                <a:latin typeface="Arial" charset="0"/>
                <a:cs typeface="+mn-cs"/>
              </a:rPr>
              <a:t>regulates the synthesis of clotting proteins (prothrombin), and deficiency of this leads to excessive or fatal bleeding.</a:t>
            </a:r>
          </a:p>
        </p:txBody>
      </p:sp>
      <p:pic>
        <p:nvPicPr>
          <p:cNvPr id="71685" name="Picture 7" descr="Structural formula for Vitamin K; it is fat soluble which get stored in adipose cells, and then used when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9000"/>
            <a:ext cx="62547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80645" y="290680"/>
            <a:ext cx="5582710" cy="563562"/>
          </a:xfrm>
        </p:spPr>
        <p:txBody>
          <a:bodyPr/>
          <a:lstStyle/>
          <a:p>
            <a:pPr eaLnBrk="1" hangingPunct="1"/>
            <a:r>
              <a:rPr lang="en-US" altLang="en-US" sz="3200" b="1" dirty="0"/>
              <a:t>19.2	Fatty Acids (3)</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8041D1B1-129F-4FBB-8FCC-133414058866}"/>
              </a:ext>
            </a:extLst>
          </p:cNvPr>
          <p:cNvSpPr>
            <a:spLocks noGrp="1"/>
          </p:cNvSpPr>
          <p:nvPr>
            <p:ph idx="1"/>
          </p:nvPr>
        </p:nvSpPr>
        <p:spPr>
          <a:xfrm>
            <a:off x="873457" y="1205931"/>
            <a:ext cx="1895144" cy="388938"/>
          </a:xfrm>
        </p:spPr>
        <p:txBody>
          <a:bodyPr/>
          <a:lstStyle/>
          <a:p>
            <a:pPr mar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Stearic acid </a:t>
            </a:r>
          </a:p>
        </p:txBody>
      </p:sp>
      <p:graphicFrame>
        <p:nvGraphicFramePr>
          <p:cNvPr id="4" name="Object 3">
            <a:extLst>
              <a:ext uri="{FF2B5EF4-FFF2-40B4-BE49-F238E27FC236}">
                <a16:creationId xmlns:a16="http://schemas.microsoft.com/office/drawing/2014/main" id="{BB9B08BC-C561-4808-AC20-C01225CC831A}"/>
              </a:ext>
            </a:extLst>
          </p:cNvPr>
          <p:cNvGraphicFramePr>
            <a:graphicFrameLocks noChangeAspect="1"/>
          </p:cNvGraphicFramePr>
          <p:nvPr>
            <p:extLst>
              <p:ext uri="{D42A27DB-BD31-4B8C-83A1-F6EECF244321}">
                <p14:modId xmlns:p14="http://schemas.microsoft.com/office/powerpoint/2010/main" val="3981587538"/>
              </p:ext>
            </p:extLst>
          </p:nvPr>
        </p:nvGraphicFramePr>
        <p:xfrm>
          <a:off x="2768600" y="1254125"/>
          <a:ext cx="1397000" cy="431800"/>
        </p:xfrm>
        <a:graphic>
          <a:graphicData uri="http://schemas.openxmlformats.org/presentationml/2006/ole">
            <mc:AlternateContent xmlns:mc="http://schemas.openxmlformats.org/markup-compatibility/2006">
              <mc:Choice xmlns:v="urn:schemas-microsoft-com:vml" Requires="v">
                <p:oleObj spid="_x0000_s5192" name="Equation" r:id="rId4" imgW="1396800" imgH="431640" progId="Equation.DSMT4">
                  <p:embed/>
                </p:oleObj>
              </mc:Choice>
              <mc:Fallback>
                <p:oleObj name="Equation" r:id="rId4" imgW="1396800" imgH="431640" progId="Equation.DSMT4">
                  <p:embed/>
                  <p:pic>
                    <p:nvPicPr>
                      <p:cNvPr id="0" name=""/>
                      <p:cNvPicPr/>
                      <p:nvPr/>
                    </p:nvPicPr>
                    <p:blipFill>
                      <a:blip r:embed="rId5"/>
                      <a:stretch>
                        <a:fillRect/>
                      </a:stretch>
                    </p:blipFill>
                    <p:spPr>
                      <a:xfrm>
                        <a:off x="2768600" y="1254125"/>
                        <a:ext cx="1397000" cy="4318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8189DC7-3C84-4AD6-A15A-1CE46759C4F8}"/>
              </a:ext>
            </a:extLst>
          </p:cNvPr>
          <p:cNvSpPr>
            <a:spLocks noGrp="1"/>
          </p:cNvSpPr>
          <p:nvPr>
            <p:ph sz="quarter" idx="11"/>
          </p:nvPr>
        </p:nvSpPr>
        <p:spPr>
          <a:xfrm>
            <a:off x="4142312" y="1207303"/>
            <a:ext cx="3886200" cy="447675"/>
          </a:xfrm>
        </p:spPr>
        <p:txBody>
          <a:bodyPr/>
          <a:lstStyle/>
          <a:p>
            <a:pPr marL="0" indent="0">
              <a:buNone/>
            </a:pPr>
            <a:r>
              <a:rPr lang="en-US" altLang="en-US" sz="2400" b="1" kern="1200" dirty="0">
                <a:solidFill>
                  <a:prstClr val="black"/>
                </a:solidFill>
                <a:latin typeface="Arial" panose="020B0604020202020204" pitchFamily="34" charset="0"/>
                <a:cs typeface="Arial" panose="020B0604020202020204" pitchFamily="34" charset="0"/>
              </a:rPr>
              <a:t>is a </a:t>
            </a:r>
            <a:r>
              <a:rPr lang="en-US" altLang="en-US" sz="2400" b="1" kern="1200" dirty="0">
                <a:solidFill>
                  <a:srgbClr val="3366FF"/>
                </a:solidFill>
                <a:latin typeface="Arial" panose="020B0604020202020204" pitchFamily="34" charset="0"/>
                <a:cs typeface="Arial" panose="020B0604020202020204" pitchFamily="34" charset="0"/>
              </a:rPr>
              <a:t>saturated</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fatty acid.</a:t>
            </a:r>
            <a:endParaRPr lang="en-US" dirty="0"/>
          </a:p>
        </p:txBody>
      </p:sp>
      <p:pic>
        <p:nvPicPr>
          <p:cNvPr id="8198" name="Picture 11" descr="Three-dimensional model for stearic acid, a saturated fatty acid with a long chain of 18 carbon ato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1725613"/>
            <a:ext cx="75961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E8DE970-2135-4784-8DD7-1E420D4108E7}"/>
              </a:ext>
            </a:extLst>
          </p:cNvPr>
          <p:cNvSpPr>
            <a:spLocks noGrp="1"/>
          </p:cNvSpPr>
          <p:nvPr>
            <p:ph sz="quarter" idx="10"/>
          </p:nvPr>
        </p:nvSpPr>
        <p:spPr>
          <a:xfrm>
            <a:off x="866272" y="3080442"/>
            <a:ext cx="1629278" cy="447675"/>
          </a:xfrm>
        </p:spPr>
        <p:txBody>
          <a:bodyPr/>
          <a:lstStyle/>
          <a:p>
            <a:pPr mar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Oleic acid </a:t>
            </a:r>
          </a:p>
        </p:txBody>
      </p:sp>
      <p:graphicFrame>
        <p:nvGraphicFramePr>
          <p:cNvPr id="5" name="Object 4">
            <a:extLst>
              <a:ext uri="{FF2B5EF4-FFF2-40B4-BE49-F238E27FC236}">
                <a16:creationId xmlns:a16="http://schemas.microsoft.com/office/drawing/2014/main" id="{7CAB4A4D-D200-4758-991C-3AC38133A232}"/>
              </a:ext>
            </a:extLst>
          </p:cNvPr>
          <p:cNvGraphicFramePr>
            <a:graphicFrameLocks noChangeAspect="1"/>
          </p:cNvGraphicFramePr>
          <p:nvPr>
            <p:extLst>
              <p:ext uri="{D42A27DB-BD31-4B8C-83A1-F6EECF244321}">
                <p14:modId xmlns:p14="http://schemas.microsoft.com/office/powerpoint/2010/main" val="828601237"/>
              </p:ext>
            </p:extLst>
          </p:nvPr>
        </p:nvGraphicFramePr>
        <p:xfrm>
          <a:off x="2495550" y="3128963"/>
          <a:ext cx="1384300" cy="431800"/>
        </p:xfrm>
        <a:graphic>
          <a:graphicData uri="http://schemas.openxmlformats.org/presentationml/2006/ole">
            <mc:AlternateContent xmlns:mc="http://schemas.openxmlformats.org/markup-compatibility/2006">
              <mc:Choice xmlns:v="urn:schemas-microsoft-com:vml" Requires="v">
                <p:oleObj spid="_x0000_s5193" name="Equation" r:id="rId7" imgW="1384200" imgH="431640" progId="Equation.DSMT4">
                  <p:embed/>
                </p:oleObj>
              </mc:Choice>
              <mc:Fallback>
                <p:oleObj name="Equation" r:id="rId7" imgW="1384200" imgH="431640" progId="Equation.DSMT4">
                  <p:embed/>
                  <p:pic>
                    <p:nvPicPr>
                      <p:cNvPr id="0" name=""/>
                      <p:cNvPicPr/>
                      <p:nvPr/>
                    </p:nvPicPr>
                    <p:blipFill>
                      <a:blip r:embed="rId8"/>
                      <a:stretch>
                        <a:fillRect/>
                      </a:stretch>
                    </p:blipFill>
                    <p:spPr>
                      <a:xfrm>
                        <a:off x="2495550" y="3128963"/>
                        <a:ext cx="1384300" cy="431800"/>
                      </a:xfrm>
                      <a:prstGeom prst="rect">
                        <a:avLst/>
                      </a:prstGeom>
                    </p:spPr>
                  </p:pic>
                </p:oleObj>
              </mc:Fallback>
            </mc:AlternateContent>
          </a:graphicData>
        </a:graphic>
      </p:graphicFrame>
      <p:sp>
        <p:nvSpPr>
          <p:cNvPr id="39" name="Content Placeholder 38">
            <a:extLst>
              <a:ext uri="{FF2B5EF4-FFF2-40B4-BE49-F238E27FC236}">
                <a16:creationId xmlns:a16="http://schemas.microsoft.com/office/drawing/2014/main" id="{68B38B33-C510-4D7B-8571-38BE32A179C9}"/>
              </a:ext>
            </a:extLst>
          </p:cNvPr>
          <p:cNvSpPr>
            <a:spLocks noGrp="1"/>
          </p:cNvSpPr>
          <p:nvPr>
            <p:ph sz="quarter" idx="40"/>
          </p:nvPr>
        </p:nvSpPr>
        <p:spPr>
          <a:xfrm>
            <a:off x="3858296" y="3080442"/>
            <a:ext cx="4267201" cy="685800"/>
          </a:xfrm>
        </p:spPr>
        <p:txBody>
          <a:bodyPr/>
          <a:lstStyle/>
          <a:p>
            <a:pPr marL="0" indent="0">
              <a:buNone/>
            </a:pPr>
            <a:r>
              <a:rPr lang="en-US" altLang="en-US" sz="2400" b="1" kern="1200" dirty="0">
                <a:solidFill>
                  <a:prstClr val="black"/>
                </a:solidFill>
                <a:latin typeface="Arial" panose="020B0604020202020204" pitchFamily="34" charset="0"/>
                <a:cs typeface="Arial" panose="020B0604020202020204" pitchFamily="34" charset="0"/>
              </a:rPr>
              <a:t>is an </a:t>
            </a:r>
            <a:r>
              <a:rPr lang="en-US" altLang="en-US" sz="2400" b="1" kern="1200" dirty="0">
                <a:solidFill>
                  <a:srgbClr val="3366FF"/>
                </a:solidFill>
                <a:latin typeface="Arial" panose="020B0604020202020204" pitchFamily="34" charset="0"/>
                <a:cs typeface="Arial" panose="020B0604020202020204" pitchFamily="34" charset="0"/>
              </a:rPr>
              <a:t>unsaturated</a:t>
            </a:r>
            <a:r>
              <a:rPr lang="en-US" altLang="en-US" sz="2400" b="1" kern="1200" dirty="0">
                <a:solidFill>
                  <a:srgbClr val="3333FF"/>
                </a:solidFill>
                <a:latin typeface="Arial" panose="020B0604020202020204" pitchFamily="34" charset="0"/>
                <a:cs typeface="Arial" panose="020B0604020202020204" pitchFamily="34" charset="0"/>
              </a:rPr>
              <a:t> </a:t>
            </a:r>
            <a:r>
              <a:rPr lang="en-US" altLang="en-US" sz="2400" b="1" kern="1200" dirty="0">
                <a:solidFill>
                  <a:prstClr val="black"/>
                </a:solidFill>
                <a:latin typeface="Arial" panose="020B0604020202020204" pitchFamily="34" charset="0"/>
                <a:cs typeface="Arial" panose="020B0604020202020204" pitchFamily="34" charset="0"/>
              </a:rPr>
              <a:t>fatty acid.</a:t>
            </a:r>
            <a:endParaRPr lang="en-US" dirty="0"/>
          </a:p>
        </p:txBody>
      </p:sp>
      <p:pic>
        <p:nvPicPr>
          <p:cNvPr id="29702" name="Picture 12" descr="Three-dimensional model for oleic acid, an unsaturated fatty acid with a long chain of 18 carbon atoms and a cis double bo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6925" y="3495675"/>
            <a:ext cx="5160963"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z="3200" b="1" dirty="0"/>
              <a:t>19.11 Focus on Health &amp; Medicine</a:t>
            </a:r>
            <a:r>
              <a:rPr lang="en-US" altLang="en-US" sz="4400" b="0" baseline="0" dirty="0">
                <a:latin typeface="Calibri" pitchFamily="34" charset="0"/>
              </a:rPr>
              <a:t> </a:t>
            </a:r>
            <a:r>
              <a:rPr lang="en-US" altLang="en-US" sz="2800" b="1" dirty="0"/>
              <a:t>Prostaglandins and Leukotrienes</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973143FC-9FAB-40A3-8834-1A29234A1C41}"/>
              </a:ext>
            </a:extLst>
          </p:cNvPr>
          <p:cNvSpPr>
            <a:spLocks noGrp="1"/>
          </p:cNvSpPr>
          <p:nvPr>
            <p:ph idx="1"/>
          </p:nvPr>
        </p:nvSpPr>
        <p:spPr>
          <a:xfrm>
            <a:off x="777874" y="1511230"/>
            <a:ext cx="7908925" cy="4127570"/>
          </a:xfrm>
        </p:spPr>
        <p:txBody>
          <a:bodyPr/>
          <a:lstStyle/>
          <a:p>
            <a:pPr marL="0" lvl="0" indent="0" defTabSz="457200" eaLnBrk="1" hangingPunct="1">
              <a:spcBef>
                <a:spcPct val="0"/>
              </a:spcBef>
              <a:spcAft>
                <a:spcPts val="4000"/>
              </a:spcAft>
              <a:buClr>
                <a:prstClr val="black"/>
              </a:buClr>
              <a:buNone/>
            </a:pPr>
            <a:r>
              <a:rPr lang="en-US" altLang="en-US" sz="2400" b="1" kern="1200" dirty="0">
                <a:solidFill>
                  <a:srgbClr val="3366FF"/>
                </a:solidFill>
                <a:latin typeface="Arial" charset="0"/>
                <a:cs typeface="+mn-cs"/>
              </a:rPr>
              <a:t>Prostaglandins</a:t>
            </a:r>
            <a:r>
              <a:rPr lang="en-US" altLang="en-US" sz="2400" b="1" kern="1200" dirty="0">
                <a:solidFill>
                  <a:srgbClr val="3333FF"/>
                </a:solidFill>
                <a:latin typeface="Arial" charset="0"/>
                <a:cs typeface="+mn-cs"/>
              </a:rPr>
              <a:t> </a:t>
            </a:r>
            <a:r>
              <a:rPr lang="en-US" altLang="en-US" sz="2400" b="1" kern="1200" dirty="0">
                <a:solidFill>
                  <a:srgbClr val="000000"/>
                </a:solidFill>
                <a:latin typeface="Arial" charset="0"/>
                <a:cs typeface="+mn-cs"/>
              </a:rPr>
              <a:t>and </a:t>
            </a:r>
            <a:r>
              <a:rPr lang="en-US" altLang="en-US" sz="2400" b="1" kern="1200" dirty="0">
                <a:solidFill>
                  <a:srgbClr val="3366FF"/>
                </a:solidFill>
                <a:latin typeface="Arial" charset="0"/>
                <a:cs typeface="+mn-cs"/>
              </a:rPr>
              <a:t>leukotrienes </a:t>
            </a:r>
            <a:r>
              <a:rPr lang="en-US" altLang="en-US" sz="2400" b="1" kern="1200" dirty="0">
                <a:solidFill>
                  <a:srgbClr val="000000"/>
                </a:solidFill>
                <a:latin typeface="Arial" charset="0"/>
                <a:cs typeface="+mn-cs"/>
              </a:rPr>
              <a:t>are two types of </a:t>
            </a:r>
            <a:r>
              <a:rPr lang="en-US" altLang="en-US" sz="2400" b="1" kern="1200" dirty="0">
                <a:solidFill>
                  <a:srgbClr val="3366FF"/>
                </a:solidFill>
                <a:latin typeface="Arial" charset="0"/>
                <a:cs typeface="+mn-cs"/>
              </a:rPr>
              <a:t>eicosanoids</a:t>
            </a:r>
            <a:r>
              <a:rPr lang="en-US" altLang="en-US" sz="2400" b="1" kern="1200" dirty="0">
                <a:solidFill>
                  <a:srgbClr val="000000"/>
                </a:solidFill>
                <a:latin typeface="Arial" charset="0"/>
                <a:cs typeface="+mn-cs"/>
              </a:rPr>
              <a:t>.</a:t>
            </a:r>
          </a:p>
          <a:p>
            <a:pPr marL="0" lvl="0" indent="0" defTabSz="457200" eaLnBrk="1" hangingPunct="1">
              <a:spcBef>
                <a:spcPct val="0"/>
              </a:spcBef>
              <a:spcAft>
                <a:spcPts val="4000"/>
              </a:spcAft>
              <a:buClr>
                <a:prstClr val="black"/>
              </a:buClr>
              <a:buNone/>
            </a:pPr>
            <a:r>
              <a:rPr lang="en-US" altLang="en-US" sz="2400" b="1" dirty="0">
                <a:solidFill>
                  <a:prstClr val="black"/>
                </a:solidFill>
              </a:rPr>
              <a:t>All </a:t>
            </a:r>
            <a:r>
              <a:rPr lang="en-US" altLang="en-US" sz="2400" b="1" dirty="0">
                <a:solidFill>
                  <a:srgbClr val="3366FF"/>
                </a:solidFill>
              </a:rPr>
              <a:t>eicosanoids</a:t>
            </a:r>
            <a:r>
              <a:rPr lang="en-US" altLang="en-US" sz="2400" b="1" dirty="0">
                <a:solidFill>
                  <a:srgbClr val="3333FF"/>
                </a:solidFill>
              </a:rPr>
              <a:t> </a:t>
            </a:r>
            <a:r>
              <a:rPr lang="en-US" altLang="en-US" sz="2400" b="1" dirty="0">
                <a:solidFill>
                  <a:prstClr val="black"/>
                </a:solidFill>
              </a:rPr>
              <a:t>are very potent compounds, which are not stored in cells, but rather </a:t>
            </a:r>
            <a:r>
              <a:rPr lang="en-US" altLang="en-US" sz="2400" b="1" dirty="0">
                <a:solidFill>
                  <a:srgbClr val="3366FF"/>
                </a:solidFill>
              </a:rPr>
              <a:t>synthesized in response to external stimulus</a:t>
            </a:r>
            <a:r>
              <a:rPr lang="en-US" altLang="en-US" sz="2400" b="1" dirty="0">
                <a:solidFill>
                  <a:prstClr val="black"/>
                </a:solidFill>
              </a:rPr>
              <a:t>. </a:t>
            </a:r>
          </a:p>
          <a:p>
            <a:pPr marL="0" lvl="0" indent="0" defTabSz="457200" eaLnBrk="1" hangingPunct="1">
              <a:spcBef>
                <a:spcPct val="0"/>
              </a:spcBef>
              <a:buClr>
                <a:prstClr val="black"/>
              </a:buClr>
              <a:buNone/>
            </a:pPr>
            <a:r>
              <a:rPr lang="en-US" altLang="en-US" sz="2400" b="1" dirty="0">
                <a:solidFill>
                  <a:prstClr val="black"/>
                </a:solidFill>
              </a:rPr>
              <a:t>Unlike hormones they are </a:t>
            </a:r>
            <a:r>
              <a:rPr lang="en-US" altLang="en-US" sz="2400" b="1" dirty="0">
                <a:solidFill>
                  <a:srgbClr val="3366FF"/>
                </a:solidFill>
              </a:rPr>
              <a:t>local mediators</a:t>
            </a:r>
            <a:r>
              <a:rPr lang="en-US" altLang="en-US" sz="2400" b="1" dirty="0">
                <a:solidFill>
                  <a:prstClr val="black"/>
                </a:solidFill>
              </a:rPr>
              <a:t>, performing their function in the environment in which they are synthesized.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396128"/>
            <a:ext cx="8229600" cy="410150"/>
          </a:xfrm>
        </p:spPr>
        <p:txBody>
          <a:bodyPr/>
          <a:lstStyle/>
          <a:p>
            <a:pPr eaLnBrk="1" hangingPunct="1"/>
            <a:r>
              <a:rPr lang="en-US" altLang="en-US" sz="3200" b="1" dirty="0"/>
              <a:t>19.11 Focus on Health &amp; Medicine (1)</a:t>
            </a:r>
            <a:endParaRPr lang="en-US" altLang="en-US" dirty="0">
              <a:latin typeface="Calibri" pitchFamily="34" charset="0"/>
            </a:endParaRPr>
          </a:p>
        </p:txBody>
      </p:sp>
      <p:sp>
        <p:nvSpPr>
          <p:cNvPr id="6" name="Content Placeholder 13">
            <a:extLst>
              <a:ext uri="{FF2B5EF4-FFF2-40B4-BE49-F238E27FC236}">
                <a16:creationId xmlns:a16="http://schemas.microsoft.com/office/drawing/2014/main" id="{08F149F5-CACC-4DFE-A3DA-FCCADCA86DAC}"/>
              </a:ext>
            </a:extLst>
          </p:cNvPr>
          <p:cNvSpPr>
            <a:spLocks noGrp="1"/>
          </p:cNvSpPr>
          <p:nvPr>
            <p:ph sz="quarter" idx="10"/>
          </p:nvPr>
        </p:nvSpPr>
        <p:spPr>
          <a:xfrm>
            <a:off x="2911929" y="821871"/>
            <a:ext cx="3429000" cy="447675"/>
          </a:xfrm>
        </p:spPr>
        <p:txBody>
          <a:bodyPr/>
          <a:lstStyle/>
          <a:p>
            <a:pPr marL="514350" lvl="0" indent="-514350">
              <a:buFont typeface="+mj-lt"/>
              <a:buAutoNum type="alphaUcPeriod"/>
            </a:pPr>
            <a:r>
              <a:rPr lang="en-US" altLang="en-US" sz="2800" b="1" dirty="0">
                <a:solidFill>
                  <a:srgbClr val="000000"/>
                </a:solidFill>
              </a:rPr>
              <a:t>Prostaglandins</a:t>
            </a:r>
            <a:endParaRPr lang="en-US" dirty="0"/>
          </a:p>
        </p:txBody>
      </p:sp>
      <p:sp>
        <p:nvSpPr>
          <p:cNvPr id="2" name="Content Placeholder 1">
            <a:extLst>
              <a:ext uri="{FF2B5EF4-FFF2-40B4-BE49-F238E27FC236}">
                <a16:creationId xmlns:a16="http://schemas.microsoft.com/office/drawing/2014/main" id="{6C390CBF-9759-4166-AFBE-1789964868B7}"/>
              </a:ext>
            </a:extLst>
          </p:cNvPr>
          <p:cNvSpPr>
            <a:spLocks noGrp="1"/>
          </p:cNvSpPr>
          <p:nvPr>
            <p:ph idx="1"/>
          </p:nvPr>
        </p:nvSpPr>
        <p:spPr>
          <a:xfrm>
            <a:off x="838200" y="1504664"/>
            <a:ext cx="7848600" cy="1270000"/>
          </a:xfrm>
        </p:spPr>
        <p:txBody>
          <a:bodyPr/>
          <a:lstStyle/>
          <a:p>
            <a:pPr marL="0" indent="0" defTabSz="457200" eaLnBrk="1" hangingPunct="1">
              <a:spcBef>
                <a:spcPct val="0"/>
              </a:spcBef>
              <a:buClr>
                <a:prstClr val="black"/>
              </a:buClr>
              <a:buNone/>
            </a:pPr>
            <a:r>
              <a:rPr lang="en-US" altLang="en-US" sz="2400" b="1" kern="1200" dirty="0">
                <a:solidFill>
                  <a:srgbClr val="000000"/>
                </a:solidFill>
                <a:latin typeface="Arial" charset="0"/>
                <a:cs typeface="+mn-cs"/>
              </a:rPr>
              <a:t>Prostaglandins are </a:t>
            </a:r>
            <a:r>
              <a:rPr lang="en-US" altLang="en-US" sz="2400" b="1" kern="1200" dirty="0">
                <a:solidFill>
                  <a:srgbClr val="3366FF"/>
                </a:solidFill>
                <a:latin typeface="Arial" charset="0"/>
                <a:cs typeface="+mn-cs"/>
              </a:rPr>
              <a:t>carboxylic acids </a:t>
            </a:r>
            <a:r>
              <a:rPr lang="en-US" altLang="en-US" sz="2400" b="1" kern="1200" dirty="0">
                <a:solidFill>
                  <a:srgbClr val="000000"/>
                </a:solidFill>
                <a:latin typeface="Arial" charset="0"/>
                <a:cs typeface="+mn-cs"/>
              </a:rPr>
              <a:t>that contain a </a:t>
            </a:r>
            <a:r>
              <a:rPr lang="en-US" altLang="en-US" sz="2400" b="1" kern="1200" dirty="0">
                <a:solidFill>
                  <a:srgbClr val="3366FF"/>
                </a:solidFill>
                <a:latin typeface="Arial" charset="0"/>
                <a:cs typeface="+mn-cs"/>
              </a:rPr>
              <a:t>five-membered ring </a:t>
            </a:r>
            <a:r>
              <a:rPr lang="en-US" altLang="en-US" sz="2400" b="1" kern="1200" dirty="0">
                <a:solidFill>
                  <a:srgbClr val="000000"/>
                </a:solidFill>
                <a:latin typeface="Arial" charset="0"/>
                <a:cs typeface="+mn-cs"/>
              </a:rPr>
              <a:t>and have a wide range of biological activities.</a:t>
            </a:r>
          </a:p>
        </p:txBody>
      </p:sp>
      <p:pic>
        <p:nvPicPr>
          <p:cNvPr id="73733" name="Picture 8" descr="PGF2 alpha is a prostaglandin that is prosta-5,13-dien-1-oic acid and has hydroxy groups at positions 9, 11 and 15. PGE 1 prostaglandin is designated as 9-keto-11,15-dihydroxyprost-13-enoic aci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0"/>
            <a:ext cx="7315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402160"/>
            <a:ext cx="8229600" cy="398087"/>
          </a:xfrm>
        </p:spPr>
        <p:txBody>
          <a:bodyPr/>
          <a:lstStyle/>
          <a:p>
            <a:pPr eaLnBrk="1" hangingPunct="1"/>
            <a:r>
              <a:rPr lang="en-US" altLang="en-US" sz="3200" b="1" dirty="0"/>
              <a:t>19.11 Focus on Health &amp; Medicine (2)</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8B5B32F4-E676-473E-9F6D-08201D61091C}"/>
              </a:ext>
            </a:extLst>
          </p:cNvPr>
          <p:cNvSpPr>
            <a:spLocks noGrp="1"/>
          </p:cNvSpPr>
          <p:nvPr>
            <p:ph sz="quarter" idx="10"/>
          </p:nvPr>
        </p:nvSpPr>
        <p:spPr>
          <a:xfrm>
            <a:off x="2911929" y="821871"/>
            <a:ext cx="3657600" cy="447675"/>
          </a:xfrm>
        </p:spPr>
        <p:txBody>
          <a:bodyPr/>
          <a:lstStyle/>
          <a:p>
            <a:pPr marL="514350" lvl="0" indent="-514350">
              <a:buFont typeface="+mj-lt"/>
              <a:buAutoNum type="alphaUcPeriod"/>
            </a:pPr>
            <a:r>
              <a:rPr lang="en-US" altLang="en-US" sz="2800" b="1" dirty="0">
                <a:solidFill>
                  <a:srgbClr val="000000"/>
                </a:solidFill>
              </a:rPr>
              <a:t>Prostaglandins</a:t>
            </a:r>
            <a:endParaRPr lang="en-US" dirty="0"/>
          </a:p>
        </p:txBody>
      </p:sp>
      <p:sp>
        <p:nvSpPr>
          <p:cNvPr id="2" name="Content Placeholder 1">
            <a:extLst>
              <a:ext uri="{FF2B5EF4-FFF2-40B4-BE49-F238E27FC236}">
                <a16:creationId xmlns:a16="http://schemas.microsoft.com/office/drawing/2014/main" id="{B9C5627B-DE8C-4ECE-B857-B1686F3392BE}"/>
              </a:ext>
            </a:extLst>
          </p:cNvPr>
          <p:cNvSpPr>
            <a:spLocks noGrp="1"/>
          </p:cNvSpPr>
          <p:nvPr>
            <p:ph idx="1"/>
          </p:nvPr>
        </p:nvSpPr>
        <p:spPr>
          <a:xfrm>
            <a:off x="777875" y="1499214"/>
            <a:ext cx="7451725" cy="4591336"/>
          </a:xfrm>
        </p:spPr>
        <p:txBody>
          <a:bodyPr/>
          <a:lstStyle/>
          <a:p>
            <a:pPr marL="0" indent="0" defTabSz="457200" eaLnBrk="1" hangingPunct="1">
              <a:spcBef>
                <a:spcPct val="0"/>
              </a:spcBef>
              <a:spcAft>
                <a:spcPts val="1800"/>
              </a:spcAft>
              <a:buClr>
                <a:prstClr val="black"/>
              </a:buClr>
              <a:buNone/>
            </a:pPr>
            <a:r>
              <a:rPr lang="en-US" altLang="en-US" sz="2400" b="1" kern="1200" dirty="0">
                <a:solidFill>
                  <a:srgbClr val="3366FF"/>
                </a:solidFill>
                <a:latin typeface="Arial" charset="0"/>
                <a:cs typeface="+mn-cs"/>
              </a:rPr>
              <a:t>Prostaglandins</a:t>
            </a:r>
            <a:r>
              <a:rPr lang="en-US" altLang="en-US" sz="2400" b="1" kern="1200" dirty="0">
                <a:solidFill>
                  <a:srgbClr val="3333FF"/>
                </a:solidFill>
                <a:latin typeface="Arial" charset="0"/>
                <a:cs typeface="+mn-cs"/>
              </a:rPr>
              <a:t> </a:t>
            </a:r>
            <a:r>
              <a:rPr lang="en-US" altLang="en-US" sz="2400" b="1" kern="1200" dirty="0">
                <a:solidFill>
                  <a:srgbClr val="000000"/>
                </a:solidFill>
                <a:latin typeface="Arial" charset="0"/>
                <a:cs typeface="+mn-cs"/>
              </a:rPr>
              <a:t>are responsible for </a:t>
            </a:r>
            <a:r>
              <a:rPr lang="en-US" altLang="en-US" sz="2400" b="1" kern="1200" dirty="0">
                <a:solidFill>
                  <a:srgbClr val="3366FF"/>
                </a:solidFill>
                <a:latin typeface="Arial" charset="0"/>
                <a:cs typeface="+mn-cs"/>
              </a:rPr>
              <a:t>inflammation</a:t>
            </a:r>
            <a:r>
              <a:rPr lang="en-US" altLang="en-US" sz="2400" b="1" kern="1200" dirty="0">
                <a:solidFill>
                  <a:srgbClr val="000000"/>
                </a:solidFill>
                <a:latin typeface="Arial" charset="0"/>
                <a:cs typeface="+mn-cs"/>
              </a:rPr>
              <a:t>.</a:t>
            </a:r>
          </a:p>
          <a:p>
            <a:pPr marL="0" indent="0" defTabSz="457200" eaLnBrk="1" hangingPunct="1">
              <a:spcBef>
                <a:spcPct val="0"/>
              </a:spcBef>
              <a:spcAft>
                <a:spcPts val="2000"/>
              </a:spcAft>
              <a:buClr>
                <a:prstClr val="black"/>
              </a:buClr>
              <a:buNone/>
            </a:pPr>
            <a:r>
              <a:rPr lang="en-US" altLang="en-US" sz="2400" b="1" dirty="0"/>
              <a:t>Aspirin and ibuprofen relieve pain and inflammation by </a:t>
            </a:r>
            <a:r>
              <a:rPr lang="en-US" altLang="en-US" sz="2400" b="1" dirty="0">
                <a:solidFill>
                  <a:srgbClr val="3366FF"/>
                </a:solidFill>
              </a:rPr>
              <a:t>blocking the synthesis </a:t>
            </a:r>
            <a:r>
              <a:rPr lang="en-US" altLang="en-US" sz="2400" b="1" dirty="0"/>
              <a:t>of these molecules.</a:t>
            </a:r>
          </a:p>
          <a:p>
            <a:pPr marL="0" indent="0" defTabSz="457200" eaLnBrk="1" hangingPunct="1">
              <a:spcBef>
                <a:spcPct val="0"/>
              </a:spcBef>
              <a:spcAft>
                <a:spcPts val="1900"/>
              </a:spcAft>
              <a:buClr>
                <a:prstClr val="black"/>
              </a:buClr>
              <a:buNone/>
            </a:pPr>
            <a:r>
              <a:rPr lang="en-US" altLang="en-US" sz="2400" b="1" dirty="0"/>
              <a:t>Prostaglandins also decrease gastric secretions, inhibit blood platelet aggregation, stimulate uterine contractions, and relax smooth muscles.</a:t>
            </a:r>
          </a:p>
          <a:p>
            <a:pPr marL="0" indent="0" defTabSz="457200" eaLnBrk="1" hangingPunct="1">
              <a:spcBef>
                <a:spcPct val="0"/>
              </a:spcBef>
              <a:buClr>
                <a:prstClr val="black"/>
              </a:buClr>
              <a:buNone/>
            </a:pPr>
            <a:r>
              <a:rPr lang="en-US" altLang="en-US" sz="2400" b="1" dirty="0"/>
              <a:t>There are two different </a:t>
            </a:r>
            <a:r>
              <a:rPr lang="en-US" altLang="en-US" sz="2400" b="1" dirty="0" err="1">
                <a:solidFill>
                  <a:srgbClr val="3366FF"/>
                </a:solidFill>
              </a:rPr>
              <a:t>cylcooxygenase</a:t>
            </a:r>
            <a:r>
              <a:rPr lang="en-US" altLang="en-US" sz="2400" b="1" dirty="0">
                <a:solidFill>
                  <a:srgbClr val="3366FF"/>
                </a:solidFill>
              </a:rPr>
              <a:t> enzymes </a:t>
            </a:r>
            <a:r>
              <a:rPr lang="en-US" altLang="en-US" sz="2400" b="1" dirty="0"/>
              <a:t>responsible for prostaglandin synthesis called </a:t>
            </a:r>
            <a:r>
              <a:rPr lang="en-US" altLang="en-US" sz="2400" b="1" dirty="0">
                <a:solidFill>
                  <a:srgbClr val="3366FF"/>
                </a:solidFill>
              </a:rPr>
              <a:t>COX-1 and COX-2</a:t>
            </a:r>
            <a:r>
              <a:rPr lang="en-US" altLang="en-US" sz="2400" b="1" dirty="0">
                <a:solidFill>
                  <a:srgbClr val="3333FF"/>
                </a:solidFill>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715962"/>
          </a:xfrm>
        </p:spPr>
        <p:txBody>
          <a:bodyPr/>
          <a:lstStyle/>
          <a:p>
            <a:pPr eaLnBrk="1" hangingPunct="1"/>
            <a:r>
              <a:rPr lang="en-US" altLang="en-US" sz="3200" b="1" dirty="0"/>
              <a:t>19.11 Focus on Health &amp; Medicine (3)</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4DC42E72-1077-4DA5-A398-B692235AFB7C}"/>
              </a:ext>
            </a:extLst>
          </p:cNvPr>
          <p:cNvSpPr>
            <a:spLocks noGrp="1"/>
          </p:cNvSpPr>
          <p:nvPr>
            <p:ph sz="quarter" idx="10"/>
          </p:nvPr>
        </p:nvSpPr>
        <p:spPr>
          <a:xfrm>
            <a:off x="2902525" y="794472"/>
            <a:ext cx="3581400" cy="447675"/>
          </a:xfrm>
        </p:spPr>
        <p:txBody>
          <a:bodyPr/>
          <a:lstStyle/>
          <a:p>
            <a:pPr marL="514350" lvl="0" indent="-514350">
              <a:buFont typeface="+mj-lt"/>
              <a:buAutoNum type="alphaUcPeriod"/>
            </a:pPr>
            <a:r>
              <a:rPr lang="en-US" altLang="en-US" sz="2800" b="1" dirty="0">
                <a:latin typeface="+mj-lt"/>
              </a:rPr>
              <a:t>Prostaglandins</a:t>
            </a:r>
            <a:endParaRPr lang="en-US" sz="2800" dirty="0">
              <a:latin typeface="+mj-lt"/>
            </a:endParaRPr>
          </a:p>
        </p:txBody>
      </p:sp>
      <p:sp>
        <p:nvSpPr>
          <p:cNvPr id="2" name="Content Placeholder 1">
            <a:extLst>
              <a:ext uri="{FF2B5EF4-FFF2-40B4-BE49-F238E27FC236}">
                <a16:creationId xmlns:a16="http://schemas.microsoft.com/office/drawing/2014/main" id="{668DE992-58B9-46D6-8354-7D20C24BFDB9}"/>
              </a:ext>
            </a:extLst>
          </p:cNvPr>
          <p:cNvSpPr>
            <a:spLocks noGrp="1"/>
          </p:cNvSpPr>
          <p:nvPr>
            <p:ph idx="1"/>
          </p:nvPr>
        </p:nvSpPr>
        <p:spPr>
          <a:xfrm>
            <a:off x="838200" y="1507212"/>
            <a:ext cx="7848600" cy="4588788"/>
          </a:xfrm>
        </p:spPr>
        <p:txBody>
          <a:bodyPr/>
          <a:lstStyle/>
          <a:p>
            <a:pPr marL="0" indent="0" defTabSz="457200" eaLnBrk="1" hangingPunct="1">
              <a:spcBef>
                <a:spcPct val="0"/>
              </a:spcBef>
              <a:spcAft>
                <a:spcPts val="2300"/>
              </a:spcAft>
              <a:buClr>
                <a:prstClr val="black"/>
              </a:buClr>
              <a:buNone/>
            </a:pPr>
            <a:r>
              <a:rPr lang="en-US" altLang="en-US" sz="2400" b="1" kern="1200" dirty="0">
                <a:solidFill>
                  <a:srgbClr val="000000"/>
                </a:solidFill>
                <a:latin typeface="Arial" charset="0"/>
                <a:cs typeface="+mn-cs"/>
              </a:rPr>
              <a:t>COX-1 is involved in the </a:t>
            </a:r>
            <a:r>
              <a:rPr lang="en-US" altLang="en-US" sz="2400" b="1" kern="1200" dirty="0">
                <a:solidFill>
                  <a:srgbClr val="3366FF"/>
                </a:solidFill>
                <a:latin typeface="Arial" charset="0"/>
                <a:cs typeface="+mn-cs"/>
              </a:rPr>
              <a:t>usual production </a:t>
            </a:r>
            <a:r>
              <a:rPr lang="en-US" altLang="en-US" sz="2400" b="1" kern="1200" dirty="0">
                <a:solidFill>
                  <a:srgbClr val="000000"/>
                </a:solidFill>
                <a:latin typeface="Arial" charset="0"/>
                <a:cs typeface="+mn-cs"/>
              </a:rPr>
              <a:t>of prostaglandins.</a:t>
            </a:r>
          </a:p>
          <a:p>
            <a:pPr marL="0" indent="0" defTabSz="457200" eaLnBrk="1" hangingPunct="1">
              <a:spcBef>
                <a:spcPct val="0"/>
              </a:spcBef>
              <a:spcAft>
                <a:spcPts val="2400"/>
              </a:spcAft>
              <a:buClr>
                <a:prstClr val="black"/>
              </a:buClr>
              <a:buNone/>
            </a:pPr>
            <a:r>
              <a:rPr lang="en-US" altLang="en-US" sz="2400" b="1" dirty="0"/>
              <a:t>COX-2 is responsible for </a:t>
            </a:r>
            <a:r>
              <a:rPr lang="en-US" altLang="en-US" sz="2400" b="1" dirty="0">
                <a:solidFill>
                  <a:srgbClr val="3366FF"/>
                </a:solidFill>
              </a:rPr>
              <a:t>additional prostaglandins</a:t>
            </a:r>
            <a:r>
              <a:rPr lang="en-US" altLang="en-US" sz="2400" b="1" dirty="0"/>
              <a:t> in inflammatory diseases like </a:t>
            </a:r>
            <a:r>
              <a:rPr lang="en-US" altLang="en-US" sz="2400" b="1" dirty="0">
                <a:solidFill>
                  <a:srgbClr val="3366FF"/>
                </a:solidFill>
              </a:rPr>
              <a:t>arthritis</a:t>
            </a:r>
            <a:r>
              <a:rPr lang="en-US" altLang="en-US" sz="2400" b="1" dirty="0"/>
              <a:t>.</a:t>
            </a:r>
          </a:p>
          <a:p>
            <a:pPr marL="0" indent="0" defTabSz="457200" eaLnBrk="1" hangingPunct="1">
              <a:spcBef>
                <a:spcPct val="0"/>
              </a:spcBef>
              <a:spcAft>
                <a:spcPts val="2400"/>
              </a:spcAft>
              <a:buClr>
                <a:prstClr val="black"/>
              </a:buClr>
              <a:buNone/>
            </a:pPr>
            <a:r>
              <a:rPr lang="en-US" altLang="en-US" sz="2400" b="1" dirty="0"/>
              <a:t>Nonsteroidal anti-inflammatory drugs (</a:t>
            </a:r>
            <a:r>
              <a:rPr lang="en-US" altLang="en-US" sz="2400" b="1" dirty="0">
                <a:solidFill>
                  <a:srgbClr val="3366FF"/>
                </a:solidFill>
              </a:rPr>
              <a:t>NSAIDs</a:t>
            </a:r>
            <a:r>
              <a:rPr lang="en-US" altLang="en-US" sz="2400" b="1" dirty="0"/>
              <a:t>) like aspirin and ibuprofen </a:t>
            </a:r>
            <a:r>
              <a:rPr lang="en-US" altLang="en-US" sz="2400" b="1" dirty="0">
                <a:solidFill>
                  <a:srgbClr val="3366FF"/>
                </a:solidFill>
              </a:rPr>
              <a:t>inactivate both COX-1 and -2</a:t>
            </a:r>
            <a:r>
              <a:rPr lang="en-US" altLang="en-US" sz="2400" b="1" dirty="0"/>
              <a:t>, but increase risk for stomach ulcer formation.</a:t>
            </a:r>
          </a:p>
          <a:p>
            <a:pPr marL="0" indent="0" defTabSz="457200" eaLnBrk="1" hangingPunct="1">
              <a:spcBef>
                <a:spcPct val="0"/>
              </a:spcBef>
              <a:buClr>
                <a:prstClr val="black"/>
              </a:buClr>
              <a:buNone/>
            </a:pPr>
            <a:r>
              <a:rPr lang="en-US" altLang="en-US" sz="2400" b="1" dirty="0"/>
              <a:t>Drugs sold as Vioxx, </a:t>
            </a:r>
            <a:r>
              <a:rPr lang="en-US" altLang="en-US" sz="2400" b="1" dirty="0" err="1"/>
              <a:t>Bextra</a:t>
            </a:r>
            <a:r>
              <a:rPr lang="en-US" altLang="en-US" sz="2400" b="1" dirty="0"/>
              <a:t>, and Celebrex block </a:t>
            </a:r>
            <a:r>
              <a:rPr lang="en-US" altLang="en-US" sz="2400" b="1" dirty="0">
                <a:solidFill>
                  <a:srgbClr val="3366FF"/>
                </a:solidFill>
              </a:rPr>
              <a:t>only the COX-2 enzyme </a:t>
            </a:r>
            <a:r>
              <a:rPr lang="en-US" altLang="en-US" sz="2400" b="1" dirty="0"/>
              <a:t>without affecting gastric secretions.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62345"/>
            <a:ext cx="8229600" cy="1143000"/>
          </a:xfrm>
        </p:spPr>
        <p:txBody>
          <a:bodyPr/>
          <a:lstStyle/>
          <a:p>
            <a:pPr eaLnBrk="1" hangingPunct="1"/>
            <a:r>
              <a:rPr lang="en-US" altLang="en-US" sz="3200" b="1" dirty="0"/>
              <a:t>19.12 Focus on Health &amp; Medicine (4)</a:t>
            </a:r>
            <a:endParaRPr lang="en-US" altLang="en-US" dirty="0">
              <a:latin typeface="Calibri" pitchFamily="34" charset="0"/>
            </a:endParaRPr>
          </a:p>
        </p:txBody>
      </p:sp>
      <p:sp>
        <p:nvSpPr>
          <p:cNvPr id="4" name="Content Placeholder 13">
            <a:extLst>
              <a:ext uri="{FF2B5EF4-FFF2-40B4-BE49-F238E27FC236}">
                <a16:creationId xmlns:a16="http://schemas.microsoft.com/office/drawing/2014/main" id="{3D618904-E757-45EA-9FF0-C736F17CCEEC}"/>
              </a:ext>
            </a:extLst>
          </p:cNvPr>
          <p:cNvSpPr>
            <a:spLocks noGrp="1"/>
          </p:cNvSpPr>
          <p:nvPr>
            <p:ph sz="quarter" idx="10"/>
          </p:nvPr>
        </p:nvSpPr>
        <p:spPr>
          <a:xfrm>
            <a:off x="2015835" y="810490"/>
            <a:ext cx="5867400" cy="447675"/>
          </a:xfrm>
        </p:spPr>
        <p:txBody>
          <a:bodyPr/>
          <a:lstStyle/>
          <a:p>
            <a:pPr marL="514350" lvl="0" indent="-514350">
              <a:buFont typeface="+mj-lt"/>
              <a:buAutoNum type="alphaUcPeriod" startAt="2"/>
            </a:pPr>
            <a:r>
              <a:rPr lang="en-US" altLang="en-US" sz="2800" b="1" dirty="0">
                <a:latin typeface="+mj-lt"/>
              </a:rPr>
              <a:t>Asthma and Leukotrienes</a:t>
            </a:r>
            <a:endParaRPr lang="en-US" sz="2800" dirty="0">
              <a:latin typeface="+mj-lt"/>
            </a:endParaRPr>
          </a:p>
        </p:txBody>
      </p:sp>
      <p:sp>
        <p:nvSpPr>
          <p:cNvPr id="2" name="Content Placeholder 1">
            <a:extLst>
              <a:ext uri="{FF2B5EF4-FFF2-40B4-BE49-F238E27FC236}">
                <a16:creationId xmlns:a16="http://schemas.microsoft.com/office/drawing/2014/main" id="{C52ADB26-9A65-4FC8-8B13-94FC1DC24048}"/>
              </a:ext>
            </a:extLst>
          </p:cNvPr>
          <p:cNvSpPr>
            <a:spLocks noGrp="1"/>
          </p:cNvSpPr>
          <p:nvPr>
            <p:ph idx="1"/>
          </p:nvPr>
        </p:nvSpPr>
        <p:spPr>
          <a:xfrm>
            <a:off x="762001" y="1513701"/>
            <a:ext cx="7619999" cy="3500985"/>
          </a:xfrm>
        </p:spPr>
        <p:txBody>
          <a:bodyPr/>
          <a:lstStyle/>
          <a:p>
            <a:pPr marL="0" indent="0" defTabSz="457200" eaLnBrk="1" hangingPunct="1">
              <a:spcBef>
                <a:spcPct val="0"/>
              </a:spcBef>
              <a:spcAft>
                <a:spcPts val="2000"/>
              </a:spcAft>
              <a:buClr>
                <a:prstClr val="black"/>
              </a:buClr>
              <a:buNone/>
            </a:pPr>
            <a:r>
              <a:rPr lang="en-US" altLang="en-US" sz="2400" b="1" kern="1200" dirty="0">
                <a:solidFill>
                  <a:srgbClr val="3366FF"/>
                </a:solidFill>
                <a:cs typeface="+mn-cs"/>
              </a:rPr>
              <a:t>Asthma</a:t>
            </a:r>
            <a:r>
              <a:rPr lang="en-US" altLang="en-US" sz="2400" b="1" kern="1200" dirty="0">
                <a:solidFill>
                  <a:prstClr val="black"/>
                </a:solidFill>
                <a:cs typeface="+mn-cs"/>
              </a:rPr>
              <a:t> is characterized by </a:t>
            </a:r>
            <a:r>
              <a:rPr lang="en-US" altLang="en-US" sz="2400" b="1" kern="1200" dirty="0">
                <a:solidFill>
                  <a:srgbClr val="3366FF"/>
                </a:solidFill>
                <a:cs typeface="+mn-cs"/>
              </a:rPr>
              <a:t>chronic inflammation</a:t>
            </a:r>
            <a:r>
              <a:rPr lang="en-US" altLang="en-US" sz="2400" b="1" kern="1200" dirty="0">
                <a:solidFill>
                  <a:prstClr val="black"/>
                </a:solidFill>
                <a:cs typeface="+mn-cs"/>
              </a:rPr>
              <a:t>, so inhaled steroids to reduce this inflammation are commonly used.</a:t>
            </a:r>
          </a:p>
          <a:p>
            <a:pPr marL="0" indent="0" defTabSz="457200" eaLnBrk="1" hangingPunct="1">
              <a:spcBef>
                <a:spcPct val="0"/>
              </a:spcBef>
              <a:spcAft>
                <a:spcPts val="1900"/>
              </a:spcAft>
              <a:buClr>
                <a:prstClr val="black"/>
              </a:buClr>
              <a:buNone/>
            </a:pPr>
            <a:r>
              <a:rPr lang="en-US" altLang="en-US" sz="2400" b="1" dirty="0">
                <a:solidFill>
                  <a:srgbClr val="3366FF"/>
                </a:solidFill>
              </a:rPr>
              <a:t>Leukotrienes </a:t>
            </a:r>
            <a:r>
              <a:rPr lang="en-US" altLang="en-US" sz="2400" b="1" dirty="0"/>
              <a:t>are molecules that </a:t>
            </a:r>
            <a:r>
              <a:rPr lang="en-US" altLang="en-US" sz="2400" b="1" dirty="0">
                <a:solidFill>
                  <a:srgbClr val="3366FF"/>
                </a:solidFill>
              </a:rPr>
              <a:t>contribute to the asthmatic response</a:t>
            </a:r>
            <a:r>
              <a:rPr lang="en-US" altLang="en-US" sz="2400" b="1" dirty="0"/>
              <a:t> by constricting smooth muscle of the lung.</a:t>
            </a:r>
            <a:endParaRPr lang="en-US" altLang="en-US" sz="2400" b="1" kern="1200" dirty="0">
              <a:solidFill>
                <a:prstClr val="black"/>
              </a:solidFill>
              <a:cs typeface="+mn-cs"/>
            </a:endParaRPr>
          </a:p>
          <a:p>
            <a:pPr marL="0" indent="0" defTabSz="457200" eaLnBrk="1" hangingPunct="1">
              <a:spcBef>
                <a:spcPct val="0"/>
              </a:spcBef>
              <a:buClr>
                <a:prstClr val="black"/>
              </a:buClr>
              <a:buNone/>
              <a:tabLst>
                <a:tab pos="809625" algn="l"/>
              </a:tabLst>
            </a:pPr>
            <a:r>
              <a:rPr lang="en-US" altLang="en-US" sz="2400" b="1" dirty="0"/>
              <a:t>New asthma drugs act by </a:t>
            </a:r>
            <a:r>
              <a:rPr lang="en-US" altLang="en-US" sz="2400" b="1" dirty="0">
                <a:solidFill>
                  <a:srgbClr val="3366FF"/>
                </a:solidFill>
              </a:rPr>
              <a:t>blocking the synthesis of leukotriene </a:t>
            </a:r>
            <a:endParaRPr lang="en-US" altLang="en-US" sz="2400" b="1" dirty="0"/>
          </a:p>
        </p:txBody>
      </p:sp>
      <p:graphicFrame>
        <p:nvGraphicFramePr>
          <p:cNvPr id="3" name="Object 2">
            <a:extLst>
              <a:ext uri="{FF2B5EF4-FFF2-40B4-BE49-F238E27FC236}">
                <a16:creationId xmlns:a16="http://schemas.microsoft.com/office/drawing/2014/main" id="{9DDB2C2D-DD8B-4649-92EA-9F2A4BAF9FB0}"/>
              </a:ext>
            </a:extLst>
          </p:cNvPr>
          <p:cNvGraphicFramePr>
            <a:graphicFrameLocks noChangeAspect="1"/>
          </p:cNvGraphicFramePr>
          <p:nvPr>
            <p:extLst>
              <p:ext uri="{D42A27DB-BD31-4B8C-83A1-F6EECF244321}">
                <p14:modId xmlns:p14="http://schemas.microsoft.com/office/powerpoint/2010/main" val="157517048"/>
              </p:ext>
            </p:extLst>
          </p:nvPr>
        </p:nvGraphicFramePr>
        <p:xfrm>
          <a:off x="2539998" y="4633686"/>
          <a:ext cx="342900" cy="381000"/>
        </p:xfrm>
        <a:graphic>
          <a:graphicData uri="http://schemas.openxmlformats.org/presentationml/2006/ole">
            <mc:AlternateContent xmlns:mc="http://schemas.openxmlformats.org/markup-compatibility/2006">
              <mc:Choice xmlns:v="urn:schemas-microsoft-com:vml" Requires="v">
                <p:oleObj spid="_x0000_s7174" name="Equation" r:id="rId4" imgW="342720" imgH="380880" progId="Equation.DSMT4">
                  <p:embed/>
                </p:oleObj>
              </mc:Choice>
              <mc:Fallback>
                <p:oleObj name="Equation" r:id="rId4" imgW="342720" imgH="380880" progId="Equation.DSMT4">
                  <p:embed/>
                  <p:pic>
                    <p:nvPicPr>
                      <p:cNvPr id="0" name=""/>
                      <p:cNvPicPr/>
                      <p:nvPr/>
                    </p:nvPicPr>
                    <p:blipFill>
                      <a:blip r:embed="rId5"/>
                      <a:stretch>
                        <a:fillRect/>
                      </a:stretch>
                    </p:blipFill>
                    <p:spPr>
                      <a:xfrm>
                        <a:off x="2539998" y="4633686"/>
                        <a:ext cx="342900" cy="381000"/>
                      </a:xfrm>
                      <a:prstGeom prst="rect">
                        <a:avLst/>
                      </a:prstGeom>
                    </p:spPr>
                  </p:pic>
                </p:oleObj>
              </mc:Fallback>
            </mc:AlternateContent>
          </a:graphicData>
        </a:graphic>
      </p:graphicFrame>
      <p:sp>
        <p:nvSpPr>
          <p:cNvPr id="38" name="Content Placeholder 37">
            <a:extLst>
              <a:ext uri="{FF2B5EF4-FFF2-40B4-BE49-F238E27FC236}">
                <a16:creationId xmlns:a16="http://schemas.microsoft.com/office/drawing/2014/main" id="{24B5080B-29D1-4130-BB20-9328646A3A24}"/>
              </a:ext>
            </a:extLst>
          </p:cNvPr>
          <p:cNvSpPr>
            <a:spLocks noGrp="1"/>
          </p:cNvSpPr>
          <p:nvPr>
            <p:ph sz="quarter" idx="11"/>
          </p:nvPr>
        </p:nvSpPr>
        <p:spPr>
          <a:xfrm>
            <a:off x="2845624" y="4571379"/>
            <a:ext cx="5642265" cy="387743"/>
          </a:xfrm>
        </p:spPr>
        <p:txBody>
          <a:bodyPr/>
          <a:lstStyle/>
          <a:p>
            <a:pPr marL="0" indent="0">
              <a:buNone/>
            </a:pPr>
            <a:r>
              <a:rPr lang="en-US" altLang="en-US" sz="2400" b="1" dirty="0">
                <a:solidFill>
                  <a:prstClr val="black"/>
                </a:solidFill>
              </a:rPr>
              <a:t>,</a:t>
            </a:r>
            <a:r>
              <a:rPr lang="en-US" altLang="en-US" sz="2400" b="1" dirty="0">
                <a:solidFill>
                  <a:srgbClr val="3333FF"/>
                </a:solidFill>
              </a:rPr>
              <a:t> </a:t>
            </a:r>
            <a:r>
              <a:rPr lang="en-US" altLang="en-US" sz="2400" b="1" dirty="0">
                <a:solidFill>
                  <a:prstClr val="black"/>
                </a:solidFill>
              </a:rPr>
              <a:t>which treats the disease instead of</a:t>
            </a:r>
            <a:endParaRPr lang="en-US" dirty="0"/>
          </a:p>
        </p:txBody>
      </p:sp>
      <p:sp>
        <p:nvSpPr>
          <p:cNvPr id="40" name="Content Placeholder 39">
            <a:extLst>
              <a:ext uri="{FF2B5EF4-FFF2-40B4-BE49-F238E27FC236}">
                <a16:creationId xmlns:a16="http://schemas.microsoft.com/office/drawing/2014/main" id="{15D08D7C-65A8-488D-B93E-3D99CA94A9EA}"/>
              </a:ext>
            </a:extLst>
          </p:cNvPr>
          <p:cNvSpPr>
            <a:spLocks noGrp="1"/>
          </p:cNvSpPr>
          <p:nvPr>
            <p:ph sz="quarter" idx="40"/>
          </p:nvPr>
        </p:nvSpPr>
        <p:spPr>
          <a:xfrm>
            <a:off x="762001" y="4935906"/>
            <a:ext cx="5105400" cy="387743"/>
          </a:xfrm>
        </p:spPr>
        <p:txBody>
          <a:bodyPr/>
          <a:lstStyle/>
          <a:p>
            <a:pPr marL="0" indent="0">
              <a:buNone/>
            </a:pPr>
            <a:r>
              <a:rPr lang="en-US" altLang="en-US" sz="2400" b="1" dirty="0">
                <a:solidFill>
                  <a:prstClr val="black"/>
                </a:solidFill>
              </a:rPr>
              <a:t>just the inflammation symptoms.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44434" y="219218"/>
            <a:ext cx="4648200" cy="685800"/>
          </a:xfrm>
        </p:spPr>
        <p:txBody>
          <a:bodyPr/>
          <a:lstStyle/>
          <a:p>
            <a:pPr eaLnBrk="1" hangingPunct="1"/>
            <a:r>
              <a:rPr lang="en-US" altLang="en-US" sz="3200" b="1" dirty="0"/>
              <a:t>19.2	Fatty Acids (4)</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39CB157A-89D5-4E5E-9A14-60BCFDD57346}"/>
              </a:ext>
            </a:extLst>
          </p:cNvPr>
          <p:cNvSpPr>
            <a:spLocks noGrp="1"/>
          </p:cNvSpPr>
          <p:nvPr>
            <p:ph idx="1"/>
          </p:nvPr>
        </p:nvSpPr>
        <p:spPr>
          <a:xfrm>
            <a:off x="83129" y="1752600"/>
            <a:ext cx="3124200" cy="381000"/>
          </a:xfrm>
        </p:spPr>
        <p:txBody>
          <a:bodyPr anchor="ctr"/>
          <a:lstStyle/>
          <a:p>
            <a:pPr marL="0" indent="0">
              <a:buNone/>
            </a:pPr>
            <a:r>
              <a:rPr lang="en-US" sz="1400" b="1" dirty="0">
                <a:latin typeface="Arial" panose="020B0604020202020204" pitchFamily="34" charset="0"/>
                <a:cs typeface="Arial" panose="020B0604020202020204" pitchFamily="34" charset="0"/>
              </a:rPr>
              <a:t>Table 19.2 Common Fatty Acids</a:t>
            </a:r>
          </a:p>
        </p:txBody>
      </p:sp>
      <p:sp>
        <p:nvSpPr>
          <p:cNvPr id="125" name="Content Placeholder 124">
            <a:extLst>
              <a:ext uri="{FF2B5EF4-FFF2-40B4-BE49-F238E27FC236}">
                <a16:creationId xmlns:a16="http://schemas.microsoft.com/office/drawing/2014/main" id="{7AA0936B-90E9-42C2-B00B-713FE8255C16}"/>
              </a:ext>
            </a:extLst>
          </p:cNvPr>
          <p:cNvSpPr>
            <a:spLocks noGrp="1"/>
          </p:cNvSpPr>
          <p:nvPr>
            <p:ph sz="quarter" idx="12"/>
          </p:nvPr>
        </p:nvSpPr>
        <p:spPr>
          <a:xfrm>
            <a:off x="106509" y="2120397"/>
            <a:ext cx="1295400" cy="342900"/>
          </a:xfrm>
        </p:spPr>
        <p:txBody>
          <a:bodyPr/>
          <a:lstStyle/>
          <a:p>
            <a:pPr marL="0" indent="0">
              <a:buNone/>
            </a:pPr>
            <a:r>
              <a:rPr lang="en-US" sz="1100" b="1" dirty="0">
                <a:latin typeface="Arial" panose="020B0604020202020204" pitchFamily="34" charset="0"/>
                <a:cs typeface="Arial" panose="020B0604020202020204" pitchFamily="34" charset="0"/>
              </a:rPr>
              <a:t>Number of C’s</a:t>
            </a:r>
          </a:p>
        </p:txBody>
      </p:sp>
      <p:sp>
        <p:nvSpPr>
          <p:cNvPr id="126" name="Content Placeholder 125">
            <a:extLst>
              <a:ext uri="{FF2B5EF4-FFF2-40B4-BE49-F238E27FC236}">
                <a16:creationId xmlns:a16="http://schemas.microsoft.com/office/drawing/2014/main" id="{76AD4F12-521D-49CF-9AAB-4F480712AFF1}"/>
              </a:ext>
            </a:extLst>
          </p:cNvPr>
          <p:cNvSpPr>
            <a:spLocks noGrp="1"/>
          </p:cNvSpPr>
          <p:nvPr>
            <p:ph sz="quarter" idx="13"/>
          </p:nvPr>
        </p:nvSpPr>
        <p:spPr>
          <a:xfrm>
            <a:off x="1392382" y="2119745"/>
            <a:ext cx="1600200" cy="381000"/>
          </a:xfrm>
        </p:spPr>
        <p:txBody>
          <a:bodyPr/>
          <a:lstStyle/>
          <a:p>
            <a:pPr marL="0" lvl="0" indent="0" algn="ctr" eaLnBrk="1" fontAlgn="auto" hangingPunct="1">
              <a:spcBef>
                <a:spcPts val="0"/>
              </a:spcBef>
              <a:spcAft>
                <a:spcPts val="0"/>
              </a:spcAft>
              <a:buNone/>
            </a:pPr>
            <a:r>
              <a:rPr lang="en-US" sz="1100" b="1" kern="1200" dirty="0">
                <a:solidFill>
                  <a:prstClr val="black"/>
                </a:solidFill>
                <a:latin typeface="Arial" panose="020B0604020202020204" pitchFamily="34" charset="0"/>
                <a:ea typeface="+mn-ea"/>
                <a:cs typeface="Arial" panose="020B0604020202020204" pitchFamily="34" charset="0"/>
              </a:rPr>
              <a:t>Number of C=C’s</a:t>
            </a:r>
          </a:p>
        </p:txBody>
      </p:sp>
      <p:sp>
        <p:nvSpPr>
          <p:cNvPr id="127" name="Content Placeholder 126">
            <a:extLst>
              <a:ext uri="{FF2B5EF4-FFF2-40B4-BE49-F238E27FC236}">
                <a16:creationId xmlns:a16="http://schemas.microsoft.com/office/drawing/2014/main" id="{7EE14C5B-05DE-4F5B-BCCB-9D30B85EE7B2}"/>
              </a:ext>
            </a:extLst>
          </p:cNvPr>
          <p:cNvSpPr>
            <a:spLocks noGrp="1"/>
          </p:cNvSpPr>
          <p:nvPr>
            <p:ph sz="quarter" idx="14"/>
          </p:nvPr>
        </p:nvSpPr>
        <p:spPr>
          <a:xfrm>
            <a:off x="2921290" y="2120898"/>
            <a:ext cx="990600" cy="342900"/>
          </a:xfrm>
        </p:spPr>
        <p:txBody>
          <a:bodyPr/>
          <a:lstStyle/>
          <a:p>
            <a:pPr marL="0" indent="0">
              <a:buNone/>
            </a:pPr>
            <a:r>
              <a:rPr lang="en-US" sz="1100" b="1" kern="1200" dirty="0">
                <a:solidFill>
                  <a:prstClr val="black"/>
                </a:solidFill>
                <a:latin typeface="Arial" panose="020B0604020202020204" pitchFamily="34" charset="0"/>
                <a:ea typeface="+mn-ea"/>
                <a:cs typeface="Arial" panose="020B0604020202020204" pitchFamily="34" charset="0"/>
              </a:rPr>
              <a:t>Structure</a:t>
            </a:r>
            <a:endParaRPr lang="en-US" dirty="0"/>
          </a:p>
        </p:txBody>
      </p:sp>
      <p:sp>
        <p:nvSpPr>
          <p:cNvPr id="9216" name="Content Placeholder 9215">
            <a:extLst>
              <a:ext uri="{FF2B5EF4-FFF2-40B4-BE49-F238E27FC236}">
                <a16:creationId xmlns:a16="http://schemas.microsoft.com/office/drawing/2014/main" id="{46326401-1E6C-41D9-814D-2FC61CF8B785}"/>
              </a:ext>
            </a:extLst>
          </p:cNvPr>
          <p:cNvSpPr>
            <a:spLocks noGrp="1"/>
          </p:cNvSpPr>
          <p:nvPr>
            <p:ph sz="quarter" idx="15"/>
          </p:nvPr>
        </p:nvSpPr>
        <p:spPr>
          <a:xfrm>
            <a:off x="6483061" y="2123209"/>
            <a:ext cx="727364" cy="381000"/>
          </a:xfrm>
        </p:spPr>
        <p:txBody>
          <a:bodyPr/>
          <a:lstStyle/>
          <a:p>
            <a:pPr marL="0" indent="0">
              <a:buNone/>
            </a:pPr>
            <a:r>
              <a:rPr lang="en-US" sz="1100" b="1" kern="1200" dirty="0">
                <a:solidFill>
                  <a:prstClr val="black"/>
                </a:solidFill>
                <a:latin typeface="Arial" panose="020B0604020202020204" pitchFamily="34" charset="0"/>
                <a:ea typeface="+mn-ea"/>
                <a:cs typeface="Arial" panose="020B0604020202020204" pitchFamily="34" charset="0"/>
              </a:rPr>
              <a:t>Name</a:t>
            </a:r>
            <a:endParaRPr lang="en-US" dirty="0"/>
          </a:p>
        </p:txBody>
      </p:sp>
      <p:graphicFrame>
        <p:nvGraphicFramePr>
          <p:cNvPr id="9325" name="Object 9324">
            <a:extLst>
              <a:ext uri="{FF2B5EF4-FFF2-40B4-BE49-F238E27FC236}">
                <a16:creationId xmlns:a16="http://schemas.microsoft.com/office/drawing/2014/main" id="{896507BA-4812-4616-914D-16E4AEA29D07}"/>
              </a:ext>
            </a:extLst>
          </p:cNvPr>
          <p:cNvGraphicFramePr>
            <a:graphicFrameLocks noChangeAspect="1"/>
          </p:cNvGraphicFramePr>
          <p:nvPr>
            <p:extLst>
              <p:ext uri="{D42A27DB-BD31-4B8C-83A1-F6EECF244321}">
                <p14:modId xmlns:p14="http://schemas.microsoft.com/office/powerpoint/2010/main" val="3099037040"/>
              </p:ext>
            </p:extLst>
          </p:nvPr>
        </p:nvGraphicFramePr>
        <p:xfrm>
          <a:off x="8218920" y="2153303"/>
          <a:ext cx="546100" cy="228600"/>
        </p:xfrm>
        <a:graphic>
          <a:graphicData uri="http://schemas.openxmlformats.org/presentationml/2006/ole">
            <mc:AlternateContent xmlns:mc="http://schemas.openxmlformats.org/markup-compatibility/2006">
              <mc:Choice xmlns:v="urn:schemas-microsoft-com:vml" Requires="v">
                <p:oleObj spid="_x0000_s6167" name="Equation" r:id="rId4" imgW="545760" imgH="228600" progId="Equation.DSMT4">
                  <p:embed/>
                </p:oleObj>
              </mc:Choice>
              <mc:Fallback>
                <p:oleObj name="Equation" r:id="rId4" imgW="545760" imgH="228600" progId="Equation.DSMT4">
                  <p:embed/>
                  <p:pic>
                    <p:nvPicPr>
                      <p:cNvPr id="0" name=""/>
                      <p:cNvPicPr/>
                      <p:nvPr/>
                    </p:nvPicPr>
                    <p:blipFill>
                      <a:blip r:embed="rId5"/>
                      <a:stretch>
                        <a:fillRect/>
                      </a:stretch>
                    </p:blipFill>
                    <p:spPr>
                      <a:xfrm>
                        <a:off x="8218920" y="2153303"/>
                        <a:ext cx="546100" cy="228600"/>
                      </a:xfrm>
                      <a:prstGeom prst="rect">
                        <a:avLst/>
                      </a:prstGeom>
                    </p:spPr>
                  </p:pic>
                </p:oleObj>
              </mc:Fallback>
            </mc:AlternateContent>
          </a:graphicData>
        </a:graphic>
      </p:graphicFrame>
      <p:sp>
        <p:nvSpPr>
          <p:cNvPr id="9217" name="Content Placeholder 9216">
            <a:extLst>
              <a:ext uri="{FF2B5EF4-FFF2-40B4-BE49-F238E27FC236}">
                <a16:creationId xmlns:a16="http://schemas.microsoft.com/office/drawing/2014/main" id="{6BC59D01-094C-4610-9104-F9865955E45F}"/>
              </a:ext>
            </a:extLst>
          </p:cNvPr>
          <p:cNvSpPr>
            <a:spLocks noGrp="1"/>
          </p:cNvSpPr>
          <p:nvPr>
            <p:ph sz="quarter" idx="16"/>
          </p:nvPr>
        </p:nvSpPr>
        <p:spPr>
          <a:xfrm>
            <a:off x="96975" y="2348345"/>
            <a:ext cx="1205345" cy="512620"/>
          </a:xfrm>
        </p:spPr>
        <p:txBody>
          <a:bodyPr/>
          <a:lstStyle/>
          <a:p>
            <a:pPr marL="0" indent="0">
              <a:buNone/>
            </a:pPr>
            <a:r>
              <a:rPr lang="en-US" sz="1100" b="1" kern="1200" dirty="0">
                <a:solidFill>
                  <a:prstClr val="black"/>
                </a:solidFill>
                <a:latin typeface="Arial" panose="020B0604020202020204" pitchFamily="34" charset="0"/>
                <a:ea typeface="+mn-ea"/>
                <a:cs typeface="Arial" panose="020B0604020202020204" pitchFamily="34" charset="0"/>
              </a:rPr>
              <a:t>Saturated Fatty Acids</a:t>
            </a:r>
            <a:endParaRPr lang="en-US" dirty="0"/>
          </a:p>
        </p:txBody>
      </p:sp>
      <p:sp>
        <p:nvSpPr>
          <p:cNvPr id="9219" name="Content Placeholder 9218">
            <a:extLst>
              <a:ext uri="{FF2B5EF4-FFF2-40B4-BE49-F238E27FC236}">
                <a16:creationId xmlns:a16="http://schemas.microsoft.com/office/drawing/2014/main" id="{EBA5EB61-45CD-4AB2-B557-22CBA9425D98}"/>
              </a:ext>
            </a:extLst>
          </p:cNvPr>
          <p:cNvSpPr>
            <a:spLocks noGrp="1"/>
          </p:cNvSpPr>
          <p:nvPr>
            <p:ph sz="quarter" idx="17"/>
          </p:nvPr>
        </p:nvSpPr>
        <p:spPr>
          <a:xfrm>
            <a:off x="498907" y="2752582"/>
            <a:ext cx="588527" cy="221672"/>
          </a:xfrm>
        </p:spPr>
        <p:txBody>
          <a:bodyPr/>
          <a:lstStyle/>
          <a:p>
            <a:pPr marL="0" indent="0" algn="ctr">
              <a:buNone/>
            </a:pPr>
            <a:r>
              <a:rPr lang="en-US" sz="1100" dirty="0">
                <a:latin typeface="Arial" panose="020B0604020202020204" pitchFamily="34" charset="0"/>
                <a:cs typeface="Arial" panose="020B0604020202020204" pitchFamily="34" charset="0"/>
              </a:rPr>
              <a:t>12</a:t>
            </a:r>
          </a:p>
        </p:txBody>
      </p:sp>
      <p:sp>
        <p:nvSpPr>
          <p:cNvPr id="9220" name="Content Placeholder 9219">
            <a:extLst>
              <a:ext uri="{FF2B5EF4-FFF2-40B4-BE49-F238E27FC236}">
                <a16:creationId xmlns:a16="http://schemas.microsoft.com/office/drawing/2014/main" id="{8954E5F8-EAF9-4098-812D-DF9F21D60057}"/>
              </a:ext>
            </a:extLst>
          </p:cNvPr>
          <p:cNvSpPr>
            <a:spLocks noGrp="1"/>
          </p:cNvSpPr>
          <p:nvPr>
            <p:ph sz="quarter" idx="18"/>
          </p:nvPr>
        </p:nvSpPr>
        <p:spPr>
          <a:xfrm>
            <a:off x="1916113" y="2752582"/>
            <a:ext cx="559663" cy="342900"/>
          </a:xfrm>
        </p:spPr>
        <p:txBody>
          <a:bodyPr/>
          <a:lstStyle/>
          <a:p>
            <a:pPr marL="0" indent="0" algn="ctr">
              <a:buNone/>
            </a:pPr>
            <a:r>
              <a:rPr lang="en-US" sz="1100" dirty="0">
                <a:latin typeface="Arial" panose="020B0604020202020204" pitchFamily="34" charset="0"/>
                <a:cs typeface="Arial" panose="020B0604020202020204" pitchFamily="34" charset="0"/>
              </a:rPr>
              <a:t>0</a:t>
            </a:r>
          </a:p>
        </p:txBody>
      </p:sp>
      <p:sp>
        <p:nvSpPr>
          <p:cNvPr id="9221" name="Content Placeholder 9220">
            <a:extLst>
              <a:ext uri="{FF2B5EF4-FFF2-40B4-BE49-F238E27FC236}">
                <a16:creationId xmlns:a16="http://schemas.microsoft.com/office/drawing/2014/main" id="{5E7E3BAB-9051-4EE6-90E2-3BE4EA500030}"/>
              </a:ext>
            </a:extLst>
          </p:cNvPr>
          <p:cNvSpPr>
            <a:spLocks noGrp="1"/>
          </p:cNvSpPr>
          <p:nvPr>
            <p:ph sz="quarter" idx="19"/>
          </p:nvPr>
        </p:nvSpPr>
        <p:spPr>
          <a:xfrm>
            <a:off x="2921290" y="2752581"/>
            <a:ext cx="1371600" cy="277091"/>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10</a:t>
            </a:r>
            <a:r>
              <a:rPr lang="en-US" sz="1100" kern="1200" dirty="0">
                <a:solidFill>
                  <a:prstClr val="black"/>
                </a:solidFill>
                <a:latin typeface="Arial" panose="020B0604020202020204" pitchFamily="34" charset="0"/>
                <a:ea typeface="+mn-ea"/>
                <a:cs typeface="Arial" panose="020B0604020202020204" pitchFamily="34" charset="0"/>
              </a:rPr>
              <a:t>COOH</a:t>
            </a:r>
            <a:endParaRPr lang="en-US" dirty="0"/>
          </a:p>
        </p:txBody>
      </p:sp>
      <p:sp>
        <p:nvSpPr>
          <p:cNvPr id="9222" name="Content Placeholder 9221">
            <a:extLst>
              <a:ext uri="{FF2B5EF4-FFF2-40B4-BE49-F238E27FC236}">
                <a16:creationId xmlns:a16="http://schemas.microsoft.com/office/drawing/2014/main" id="{43D9BBD5-A947-4293-9871-6170124124D9}"/>
              </a:ext>
            </a:extLst>
          </p:cNvPr>
          <p:cNvSpPr>
            <a:spLocks noGrp="1"/>
          </p:cNvSpPr>
          <p:nvPr>
            <p:ph sz="quarter" idx="20"/>
          </p:nvPr>
        </p:nvSpPr>
        <p:spPr>
          <a:xfrm>
            <a:off x="6490855" y="2750128"/>
            <a:ext cx="990600" cy="318655"/>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Lauric acid</a:t>
            </a:r>
            <a:endParaRPr lang="en-US" dirty="0"/>
          </a:p>
        </p:txBody>
      </p:sp>
      <p:sp>
        <p:nvSpPr>
          <p:cNvPr id="9223" name="Content Placeholder 9222">
            <a:extLst>
              <a:ext uri="{FF2B5EF4-FFF2-40B4-BE49-F238E27FC236}">
                <a16:creationId xmlns:a16="http://schemas.microsoft.com/office/drawing/2014/main" id="{51A43C8A-8F07-4778-A054-B83B1E3C4C6F}"/>
              </a:ext>
            </a:extLst>
          </p:cNvPr>
          <p:cNvSpPr>
            <a:spLocks noGrp="1"/>
          </p:cNvSpPr>
          <p:nvPr>
            <p:ph sz="quarter" idx="21"/>
          </p:nvPr>
        </p:nvSpPr>
        <p:spPr>
          <a:xfrm>
            <a:off x="8100141" y="2758281"/>
            <a:ext cx="771537" cy="274637"/>
          </a:xfrm>
        </p:spPr>
        <p:txBody>
          <a:bodyPr/>
          <a:lstStyle/>
          <a:p>
            <a:pPr marL="0" indent="0" algn="ctr">
              <a:buNone/>
            </a:pPr>
            <a:r>
              <a:rPr lang="en-US" sz="1100" dirty="0">
                <a:latin typeface="Arial" panose="020B0604020202020204" pitchFamily="34" charset="0"/>
                <a:cs typeface="Arial" panose="020B0604020202020204" pitchFamily="34" charset="0"/>
              </a:rPr>
              <a:t>44</a:t>
            </a:r>
          </a:p>
        </p:txBody>
      </p:sp>
      <p:sp>
        <p:nvSpPr>
          <p:cNvPr id="9224" name="Content Placeholder 9223">
            <a:extLst>
              <a:ext uri="{FF2B5EF4-FFF2-40B4-BE49-F238E27FC236}">
                <a16:creationId xmlns:a16="http://schemas.microsoft.com/office/drawing/2014/main" id="{5E5AB262-E4D9-4383-A4AA-DC3169FEA9CE}"/>
              </a:ext>
            </a:extLst>
          </p:cNvPr>
          <p:cNvSpPr>
            <a:spLocks noGrp="1"/>
          </p:cNvSpPr>
          <p:nvPr>
            <p:ph sz="quarter" idx="22"/>
          </p:nvPr>
        </p:nvSpPr>
        <p:spPr>
          <a:xfrm>
            <a:off x="493933" y="2985655"/>
            <a:ext cx="590977" cy="355024"/>
          </a:xfrm>
        </p:spPr>
        <p:txBody>
          <a:bodyPr/>
          <a:lstStyle/>
          <a:p>
            <a:pPr marL="0" indent="0" algn="ctr">
              <a:buNone/>
            </a:pPr>
            <a:r>
              <a:rPr lang="en-US" sz="1100" kern="1200" dirty="0">
                <a:solidFill>
                  <a:prstClr val="black"/>
                </a:solidFill>
                <a:latin typeface="Arial" panose="020B0604020202020204" pitchFamily="34" charset="0"/>
                <a:ea typeface="+mn-ea"/>
                <a:cs typeface="Arial" panose="020B0604020202020204" pitchFamily="34" charset="0"/>
              </a:rPr>
              <a:t>14</a:t>
            </a:r>
            <a:endParaRPr lang="en-US" dirty="0"/>
          </a:p>
        </p:txBody>
      </p:sp>
      <p:sp>
        <p:nvSpPr>
          <p:cNvPr id="9225" name="Content Placeholder 9224">
            <a:extLst>
              <a:ext uri="{FF2B5EF4-FFF2-40B4-BE49-F238E27FC236}">
                <a16:creationId xmlns:a16="http://schemas.microsoft.com/office/drawing/2014/main" id="{BB29F3A1-0D58-4990-B6E9-75F878604FCE}"/>
              </a:ext>
            </a:extLst>
          </p:cNvPr>
          <p:cNvSpPr>
            <a:spLocks noGrp="1"/>
          </p:cNvSpPr>
          <p:nvPr>
            <p:ph sz="quarter" idx="23"/>
          </p:nvPr>
        </p:nvSpPr>
        <p:spPr>
          <a:xfrm>
            <a:off x="1814945" y="2986092"/>
            <a:ext cx="762000" cy="364690"/>
          </a:xfrm>
        </p:spPr>
        <p:txBody>
          <a:bodyPr/>
          <a:lstStyle/>
          <a:p>
            <a:pPr marL="0" indent="0" algn="ctr">
              <a:buNone/>
            </a:pPr>
            <a:r>
              <a:rPr lang="en-US" sz="1100" dirty="0"/>
              <a:t>0</a:t>
            </a:r>
          </a:p>
        </p:txBody>
      </p:sp>
      <p:sp>
        <p:nvSpPr>
          <p:cNvPr id="9226" name="Content Placeholder 9225">
            <a:extLst>
              <a:ext uri="{FF2B5EF4-FFF2-40B4-BE49-F238E27FC236}">
                <a16:creationId xmlns:a16="http://schemas.microsoft.com/office/drawing/2014/main" id="{49BA76E0-C4C1-4CE7-ABAE-317C32909B54}"/>
              </a:ext>
            </a:extLst>
          </p:cNvPr>
          <p:cNvSpPr>
            <a:spLocks noGrp="1"/>
          </p:cNvSpPr>
          <p:nvPr>
            <p:ph sz="quarter" idx="24"/>
          </p:nvPr>
        </p:nvSpPr>
        <p:spPr>
          <a:xfrm>
            <a:off x="2921290" y="2992800"/>
            <a:ext cx="1565564" cy="357982"/>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12</a:t>
            </a:r>
            <a:r>
              <a:rPr lang="en-US" sz="1100" kern="1200" dirty="0">
                <a:solidFill>
                  <a:prstClr val="black"/>
                </a:solidFill>
                <a:latin typeface="Arial" panose="020B0604020202020204" pitchFamily="34" charset="0"/>
                <a:ea typeface="+mn-ea"/>
                <a:cs typeface="Arial" panose="020B0604020202020204" pitchFamily="34" charset="0"/>
              </a:rPr>
              <a:t>COOH</a:t>
            </a:r>
            <a:endParaRPr lang="en-US" dirty="0"/>
          </a:p>
        </p:txBody>
      </p:sp>
      <p:sp>
        <p:nvSpPr>
          <p:cNvPr id="9227" name="Content Placeholder 9226">
            <a:extLst>
              <a:ext uri="{FF2B5EF4-FFF2-40B4-BE49-F238E27FC236}">
                <a16:creationId xmlns:a16="http://schemas.microsoft.com/office/drawing/2014/main" id="{B289CBCC-05F5-4A17-B704-54A28995DDC7}"/>
              </a:ext>
            </a:extLst>
          </p:cNvPr>
          <p:cNvSpPr>
            <a:spLocks noGrp="1"/>
          </p:cNvSpPr>
          <p:nvPr>
            <p:ph sz="quarter" idx="25"/>
          </p:nvPr>
        </p:nvSpPr>
        <p:spPr>
          <a:xfrm>
            <a:off x="6477000" y="2990348"/>
            <a:ext cx="990600" cy="346579"/>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Myristic acid</a:t>
            </a:r>
            <a:endParaRPr lang="en-US" dirty="0"/>
          </a:p>
        </p:txBody>
      </p:sp>
      <p:sp>
        <p:nvSpPr>
          <p:cNvPr id="9228" name="Content Placeholder 9227">
            <a:extLst>
              <a:ext uri="{FF2B5EF4-FFF2-40B4-BE49-F238E27FC236}">
                <a16:creationId xmlns:a16="http://schemas.microsoft.com/office/drawing/2014/main" id="{4C7B35CF-058B-4A5D-98B2-CC839663B4E8}"/>
              </a:ext>
            </a:extLst>
          </p:cNvPr>
          <p:cNvSpPr>
            <a:spLocks noGrp="1"/>
          </p:cNvSpPr>
          <p:nvPr>
            <p:ph sz="quarter" idx="26"/>
          </p:nvPr>
        </p:nvSpPr>
        <p:spPr>
          <a:xfrm>
            <a:off x="8109678" y="2990348"/>
            <a:ext cx="762000" cy="342900"/>
          </a:xfrm>
        </p:spPr>
        <p:txBody>
          <a:bodyPr/>
          <a:lstStyle/>
          <a:p>
            <a:pPr marL="0" indent="0" algn="ctr">
              <a:buNone/>
            </a:pPr>
            <a:r>
              <a:rPr lang="en-US" sz="1100" dirty="0">
                <a:latin typeface="Arial" panose="020B0604020202020204" pitchFamily="34" charset="0"/>
                <a:cs typeface="Arial" panose="020B0604020202020204" pitchFamily="34" charset="0"/>
              </a:rPr>
              <a:t>58</a:t>
            </a:r>
          </a:p>
        </p:txBody>
      </p:sp>
      <p:sp>
        <p:nvSpPr>
          <p:cNvPr id="9229" name="Content Placeholder 9228">
            <a:extLst>
              <a:ext uri="{FF2B5EF4-FFF2-40B4-BE49-F238E27FC236}">
                <a16:creationId xmlns:a16="http://schemas.microsoft.com/office/drawing/2014/main" id="{D1D1672C-FD03-48CF-A4C6-11FEC8D0E80D}"/>
              </a:ext>
            </a:extLst>
          </p:cNvPr>
          <p:cNvSpPr>
            <a:spLocks noGrp="1"/>
          </p:cNvSpPr>
          <p:nvPr>
            <p:ph sz="quarter" idx="27"/>
          </p:nvPr>
        </p:nvSpPr>
        <p:spPr>
          <a:xfrm>
            <a:off x="362376" y="3225729"/>
            <a:ext cx="838200" cy="390382"/>
          </a:xfrm>
        </p:spPr>
        <p:txBody>
          <a:bodyPr/>
          <a:lstStyle/>
          <a:p>
            <a:pPr marL="0" indent="0" algn="ctr">
              <a:buNone/>
            </a:pPr>
            <a:r>
              <a:rPr lang="en-US" sz="1100" dirty="0">
                <a:latin typeface="Arial" panose="020B0604020202020204" pitchFamily="34" charset="0"/>
                <a:cs typeface="Arial" panose="020B0604020202020204" pitchFamily="34" charset="0"/>
              </a:rPr>
              <a:t>16</a:t>
            </a:r>
          </a:p>
        </p:txBody>
      </p:sp>
      <p:sp>
        <p:nvSpPr>
          <p:cNvPr id="9230" name="Content Placeholder 9229">
            <a:extLst>
              <a:ext uri="{FF2B5EF4-FFF2-40B4-BE49-F238E27FC236}">
                <a16:creationId xmlns:a16="http://schemas.microsoft.com/office/drawing/2014/main" id="{DF478667-CD35-4C4D-B7F0-F3B80E7BA01C}"/>
              </a:ext>
            </a:extLst>
          </p:cNvPr>
          <p:cNvSpPr>
            <a:spLocks noGrp="1"/>
          </p:cNvSpPr>
          <p:nvPr>
            <p:ph sz="quarter" idx="28"/>
          </p:nvPr>
        </p:nvSpPr>
        <p:spPr>
          <a:xfrm>
            <a:off x="1887682" y="3225729"/>
            <a:ext cx="609600" cy="457200"/>
          </a:xfrm>
        </p:spPr>
        <p:txBody>
          <a:bodyPr/>
          <a:lstStyle/>
          <a:p>
            <a:pPr marL="0" indent="0" algn="ctr">
              <a:buNone/>
            </a:pPr>
            <a:r>
              <a:rPr lang="en-US" sz="1100" dirty="0">
                <a:latin typeface="Arial" panose="020B0604020202020204" pitchFamily="34" charset="0"/>
                <a:cs typeface="Arial" panose="020B0604020202020204" pitchFamily="34" charset="0"/>
              </a:rPr>
              <a:t>0</a:t>
            </a:r>
          </a:p>
        </p:txBody>
      </p:sp>
      <p:sp>
        <p:nvSpPr>
          <p:cNvPr id="9231" name="Content Placeholder 9230">
            <a:extLst>
              <a:ext uri="{FF2B5EF4-FFF2-40B4-BE49-F238E27FC236}">
                <a16:creationId xmlns:a16="http://schemas.microsoft.com/office/drawing/2014/main" id="{BFF0F12D-C928-490D-95EF-B09AB2AC19BE}"/>
              </a:ext>
            </a:extLst>
          </p:cNvPr>
          <p:cNvSpPr>
            <a:spLocks noGrp="1"/>
          </p:cNvSpPr>
          <p:nvPr>
            <p:ph sz="quarter" idx="29"/>
          </p:nvPr>
        </p:nvSpPr>
        <p:spPr>
          <a:xfrm>
            <a:off x="2923309" y="3224645"/>
            <a:ext cx="1371600" cy="266700"/>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14</a:t>
            </a:r>
            <a:r>
              <a:rPr lang="en-US" sz="1100" kern="1200" dirty="0">
                <a:solidFill>
                  <a:prstClr val="black"/>
                </a:solidFill>
                <a:latin typeface="Arial" panose="020B0604020202020204" pitchFamily="34" charset="0"/>
                <a:ea typeface="+mn-ea"/>
                <a:cs typeface="Arial" panose="020B0604020202020204" pitchFamily="34" charset="0"/>
              </a:rPr>
              <a:t>COOH</a:t>
            </a:r>
            <a:endParaRPr lang="en-US" dirty="0"/>
          </a:p>
        </p:txBody>
      </p:sp>
      <p:sp>
        <p:nvSpPr>
          <p:cNvPr id="9232" name="Content Placeholder 9231">
            <a:extLst>
              <a:ext uri="{FF2B5EF4-FFF2-40B4-BE49-F238E27FC236}">
                <a16:creationId xmlns:a16="http://schemas.microsoft.com/office/drawing/2014/main" id="{96CA4292-7951-4EB7-8938-EA2AAE4E9060}"/>
              </a:ext>
            </a:extLst>
          </p:cNvPr>
          <p:cNvSpPr>
            <a:spLocks noGrp="1"/>
          </p:cNvSpPr>
          <p:nvPr>
            <p:ph sz="quarter" idx="30"/>
          </p:nvPr>
        </p:nvSpPr>
        <p:spPr>
          <a:xfrm>
            <a:off x="6488469" y="3230420"/>
            <a:ext cx="1066800" cy="447818"/>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Palmitic acid</a:t>
            </a:r>
          </a:p>
        </p:txBody>
      </p:sp>
      <p:sp>
        <p:nvSpPr>
          <p:cNvPr id="9233" name="Content Placeholder 9232">
            <a:extLst>
              <a:ext uri="{FF2B5EF4-FFF2-40B4-BE49-F238E27FC236}">
                <a16:creationId xmlns:a16="http://schemas.microsoft.com/office/drawing/2014/main" id="{0B27ECD6-9927-4D59-B9BF-999F4FDE1BC6}"/>
              </a:ext>
            </a:extLst>
          </p:cNvPr>
          <p:cNvSpPr>
            <a:spLocks noGrp="1"/>
          </p:cNvSpPr>
          <p:nvPr>
            <p:ph sz="quarter" idx="31"/>
          </p:nvPr>
        </p:nvSpPr>
        <p:spPr>
          <a:xfrm>
            <a:off x="8151243" y="3228110"/>
            <a:ext cx="685800" cy="289287"/>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63</a:t>
            </a:r>
          </a:p>
        </p:txBody>
      </p:sp>
      <p:sp>
        <p:nvSpPr>
          <p:cNvPr id="9234" name="Content Placeholder 9233">
            <a:extLst>
              <a:ext uri="{FF2B5EF4-FFF2-40B4-BE49-F238E27FC236}">
                <a16:creationId xmlns:a16="http://schemas.microsoft.com/office/drawing/2014/main" id="{447967F4-A9CB-4BEE-8003-FC30F83C4471}"/>
              </a:ext>
            </a:extLst>
          </p:cNvPr>
          <p:cNvSpPr>
            <a:spLocks noGrp="1"/>
          </p:cNvSpPr>
          <p:nvPr>
            <p:ph sz="quarter" idx="32"/>
          </p:nvPr>
        </p:nvSpPr>
        <p:spPr>
          <a:xfrm>
            <a:off x="410867" y="3457939"/>
            <a:ext cx="755074" cy="467297"/>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18</a:t>
            </a:r>
          </a:p>
        </p:txBody>
      </p:sp>
      <p:sp>
        <p:nvSpPr>
          <p:cNvPr id="9235" name="Content Placeholder 9234">
            <a:extLst>
              <a:ext uri="{FF2B5EF4-FFF2-40B4-BE49-F238E27FC236}">
                <a16:creationId xmlns:a16="http://schemas.microsoft.com/office/drawing/2014/main" id="{42FA95F7-8C7C-475D-8EC6-F595046C90D3}"/>
              </a:ext>
            </a:extLst>
          </p:cNvPr>
          <p:cNvSpPr>
            <a:spLocks noGrp="1"/>
          </p:cNvSpPr>
          <p:nvPr>
            <p:ph sz="quarter" idx="33"/>
          </p:nvPr>
        </p:nvSpPr>
        <p:spPr>
          <a:xfrm>
            <a:off x="1849581" y="3454329"/>
            <a:ext cx="685800" cy="338432"/>
          </a:xfrm>
        </p:spPr>
        <p:txBody>
          <a:bodyPr/>
          <a:lstStyle/>
          <a:p>
            <a:pPr marL="0" indent="0" algn="ctr">
              <a:buNone/>
            </a:pPr>
            <a:r>
              <a:rPr lang="en-US" sz="1100" dirty="0">
                <a:latin typeface="Arial" panose="020B0604020202020204" pitchFamily="34" charset="0"/>
                <a:cs typeface="Arial" panose="020B0604020202020204" pitchFamily="34" charset="0"/>
              </a:rPr>
              <a:t>0</a:t>
            </a:r>
          </a:p>
        </p:txBody>
      </p:sp>
      <p:sp>
        <p:nvSpPr>
          <p:cNvPr id="9236" name="Content Placeholder 9235">
            <a:extLst>
              <a:ext uri="{FF2B5EF4-FFF2-40B4-BE49-F238E27FC236}">
                <a16:creationId xmlns:a16="http://schemas.microsoft.com/office/drawing/2014/main" id="{481C6722-F669-4660-A6A4-A924651498C8}"/>
              </a:ext>
            </a:extLst>
          </p:cNvPr>
          <p:cNvSpPr>
            <a:spLocks noGrp="1"/>
          </p:cNvSpPr>
          <p:nvPr>
            <p:ph sz="quarter" idx="34"/>
          </p:nvPr>
        </p:nvSpPr>
        <p:spPr>
          <a:xfrm>
            <a:off x="2915189" y="3454329"/>
            <a:ext cx="1371600" cy="381000"/>
          </a:xfrm>
        </p:spPr>
        <p:txBody>
          <a:bodyPr/>
          <a:lstStyle/>
          <a:p>
            <a:pPr marL="0" lvl="0" indent="0" eaLnBrk="1" fontAlgn="auto" hangingPunct="1">
              <a:spcBef>
                <a:spcPts val="0"/>
              </a:spcBef>
              <a:spcAft>
                <a:spcPts val="0"/>
              </a:spcAft>
              <a:buNone/>
              <a:defRPr/>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16</a:t>
            </a:r>
            <a:r>
              <a:rPr lang="en-US" sz="1100" kern="1200" dirty="0">
                <a:solidFill>
                  <a:prstClr val="black"/>
                </a:solidFill>
                <a:latin typeface="Arial" panose="020B0604020202020204" pitchFamily="34" charset="0"/>
                <a:ea typeface="+mn-ea"/>
                <a:cs typeface="Arial" panose="020B0604020202020204" pitchFamily="34" charset="0"/>
              </a:rPr>
              <a:t>COOH</a:t>
            </a:r>
          </a:p>
        </p:txBody>
      </p:sp>
      <p:sp>
        <p:nvSpPr>
          <p:cNvPr id="9237" name="Content Placeholder 9236">
            <a:extLst>
              <a:ext uri="{FF2B5EF4-FFF2-40B4-BE49-F238E27FC236}">
                <a16:creationId xmlns:a16="http://schemas.microsoft.com/office/drawing/2014/main" id="{6FD36D43-2B2A-412F-8D2D-E53F63B05AE2}"/>
              </a:ext>
            </a:extLst>
          </p:cNvPr>
          <p:cNvSpPr>
            <a:spLocks noGrp="1"/>
          </p:cNvSpPr>
          <p:nvPr>
            <p:ph sz="quarter" idx="35"/>
          </p:nvPr>
        </p:nvSpPr>
        <p:spPr>
          <a:xfrm>
            <a:off x="6483061" y="3458875"/>
            <a:ext cx="1066800" cy="263958"/>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Stearic acid</a:t>
            </a:r>
          </a:p>
        </p:txBody>
      </p:sp>
      <p:sp>
        <p:nvSpPr>
          <p:cNvPr id="9238" name="Content Placeholder 9237">
            <a:extLst>
              <a:ext uri="{FF2B5EF4-FFF2-40B4-BE49-F238E27FC236}">
                <a16:creationId xmlns:a16="http://schemas.microsoft.com/office/drawing/2014/main" id="{920DDA9F-397A-4508-9D75-F1DF4DFFE4B8}"/>
              </a:ext>
            </a:extLst>
          </p:cNvPr>
          <p:cNvSpPr>
            <a:spLocks noGrp="1"/>
          </p:cNvSpPr>
          <p:nvPr>
            <p:ph sz="quarter" idx="36"/>
          </p:nvPr>
        </p:nvSpPr>
        <p:spPr>
          <a:xfrm>
            <a:off x="8101884" y="3458514"/>
            <a:ext cx="769794" cy="352714"/>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71</a:t>
            </a:r>
          </a:p>
        </p:txBody>
      </p:sp>
      <p:sp>
        <p:nvSpPr>
          <p:cNvPr id="9239" name="Content Placeholder 9238">
            <a:extLst>
              <a:ext uri="{FF2B5EF4-FFF2-40B4-BE49-F238E27FC236}">
                <a16:creationId xmlns:a16="http://schemas.microsoft.com/office/drawing/2014/main" id="{FC0307E6-174F-40CB-BC20-AA8299E3EBCC}"/>
              </a:ext>
            </a:extLst>
          </p:cNvPr>
          <p:cNvSpPr>
            <a:spLocks noGrp="1"/>
          </p:cNvSpPr>
          <p:nvPr>
            <p:ph sz="quarter" idx="37"/>
          </p:nvPr>
        </p:nvSpPr>
        <p:spPr>
          <a:xfrm>
            <a:off x="400174" y="3691517"/>
            <a:ext cx="773027" cy="371618"/>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20</a:t>
            </a:r>
          </a:p>
        </p:txBody>
      </p:sp>
      <p:sp>
        <p:nvSpPr>
          <p:cNvPr id="9240" name="Content Placeholder 9239">
            <a:extLst>
              <a:ext uri="{FF2B5EF4-FFF2-40B4-BE49-F238E27FC236}">
                <a16:creationId xmlns:a16="http://schemas.microsoft.com/office/drawing/2014/main" id="{5BB7D901-DFCB-4260-9D56-E5FEDD264698}"/>
              </a:ext>
            </a:extLst>
          </p:cNvPr>
          <p:cNvSpPr>
            <a:spLocks noGrp="1"/>
          </p:cNvSpPr>
          <p:nvPr>
            <p:ph sz="quarter" idx="38"/>
          </p:nvPr>
        </p:nvSpPr>
        <p:spPr>
          <a:xfrm>
            <a:off x="1814945" y="3690322"/>
            <a:ext cx="762000" cy="339436"/>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0</a:t>
            </a:r>
          </a:p>
        </p:txBody>
      </p:sp>
      <p:sp>
        <p:nvSpPr>
          <p:cNvPr id="9241" name="Content Placeholder 9240">
            <a:extLst>
              <a:ext uri="{FF2B5EF4-FFF2-40B4-BE49-F238E27FC236}">
                <a16:creationId xmlns:a16="http://schemas.microsoft.com/office/drawing/2014/main" id="{FC9C34BA-1A34-4289-9CEC-CCAA8F59EFB1}"/>
              </a:ext>
            </a:extLst>
          </p:cNvPr>
          <p:cNvSpPr>
            <a:spLocks noGrp="1"/>
          </p:cNvSpPr>
          <p:nvPr>
            <p:ph sz="quarter" idx="39"/>
          </p:nvPr>
        </p:nvSpPr>
        <p:spPr>
          <a:xfrm>
            <a:off x="2915189" y="3688986"/>
            <a:ext cx="1567722" cy="314397"/>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18</a:t>
            </a:r>
            <a:r>
              <a:rPr lang="en-US" sz="1100" kern="1200" dirty="0">
                <a:solidFill>
                  <a:prstClr val="black"/>
                </a:solidFill>
                <a:latin typeface="Arial" panose="020B0604020202020204" pitchFamily="34" charset="0"/>
                <a:ea typeface="+mn-ea"/>
                <a:cs typeface="Arial" panose="020B0604020202020204" pitchFamily="34" charset="0"/>
              </a:rPr>
              <a:t>COOH</a:t>
            </a:r>
            <a:endParaRPr lang="en-US" dirty="0"/>
          </a:p>
        </p:txBody>
      </p:sp>
      <p:sp>
        <p:nvSpPr>
          <p:cNvPr id="9242" name="Content Placeholder 9241">
            <a:extLst>
              <a:ext uri="{FF2B5EF4-FFF2-40B4-BE49-F238E27FC236}">
                <a16:creationId xmlns:a16="http://schemas.microsoft.com/office/drawing/2014/main" id="{C5D179C6-62B4-438F-8B20-393781EA6965}"/>
              </a:ext>
            </a:extLst>
          </p:cNvPr>
          <p:cNvSpPr>
            <a:spLocks noGrp="1"/>
          </p:cNvSpPr>
          <p:nvPr>
            <p:ph sz="quarter" idx="40"/>
          </p:nvPr>
        </p:nvSpPr>
        <p:spPr>
          <a:xfrm>
            <a:off x="6480791" y="3690145"/>
            <a:ext cx="1146137" cy="361733"/>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Arachidic acid</a:t>
            </a:r>
          </a:p>
        </p:txBody>
      </p:sp>
      <p:sp>
        <p:nvSpPr>
          <p:cNvPr id="9243" name="Content Placeholder 9242">
            <a:extLst>
              <a:ext uri="{FF2B5EF4-FFF2-40B4-BE49-F238E27FC236}">
                <a16:creationId xmlns:a16="http://schemas.microsoft.com/office/drawing/2014/main" id="{CA4739F1-D269-490C-9E02-22549E0EAC12}"/>
              </a:ext>
            </a:extLst>
          </p:cNvPr>
          <p:cNvSpPr>
            <a:spLocks noGrp="1"/>
          </p:cNvSpPr>
          <p:nvPr>
            <p:ph sz="quarter" idx="41"/>
          </p:nvPr>
        </p:nvSpPr>
        <p:spPr>
          <a:xfrm>
            <a:off x="8144313" y="3690651"/>
            <a:ext cx="685800" cy="375082"/>
          </a:xfrm>
        </p:spPr>
        <p:txBody>
          <a:bodyPr/>
          <a:lstStyle/>
          <a:p>
            <a:pPr marL="0" indent="0" algn="ctr">
              <a:buNone/>
            </a:pPr>
            <a:r>
              <a:rPr lang="en-US" sz="1100" dirty="0">
                <a:latin typeface="Arial" panose="020B0604020202020204" pitchFamily="34" charset="0"/>
                <a:cs typeface="Arial" panose="020B0604020202020204" pitchFamily="34" charset="0"/>
              </a:rPr>
              <a:t>77</a:t>
            </a:r>
          </a:p>
        </p:txBody>
      </p:sp>
      <p:sp>
        <p:nvSpPr>
          <p:cNvPr id="9244" name="Content Placeholder 9243">
            <a:extLst>
              <a:ext uri="{FF2B5EF4-FFF2-40B4-BE49-F238E27FC236}">
                <a16:creationId xmlns:a16="http://schemas.microsoft.com/office/drawing/2014/main" id="{B0E9B6DF-3D70-4B6F-BF55-CB602A465C54}"/>
              </a:ext>
            </a:extLst>
          </p:cNvPr>
          <p:cNvSpPr>
            <a:spLocks noGrp="1"/>
          </p:cNvSpPr>
          <p:nvPr>
            <p:ph sz="quarter" idx="42"/>
          </p:nvPr>
        </p:nvSpPr>
        <p:spPr>
          <a:xfrm>
            <a:off x="103908" y="3925236"/>
            <a:ext cx="1372793" cy="432020"/>
          </a:xfrm>
        </p:spPr>
        <p:txBody>
          <a:bodyPr/>
          <a:lstStyle/>
          <a:p>
            <a:pPr marL="0" lvl="0" indent="0" eaLnBrk="1" fontAlgn="auto" hangingPunct="1">
              <a:spcBef>
                <a:spcPts val="0"/>
              </a:spcBef>
              <a:spcAft>
                <a:spcPts val="0"/>
              </a:spcAft>
              <a:buNone/>
              <a:defRPr/>
            </a:pPr>
            <a:r>
              <a:rPr lang="en-US" sz="1100" b="1" kern="1200" dirty="0">
                <a:solidFill>
                  <a:prstClr val="black"/>
                </a:solidFill>
                <a:latin typeface="Arial" panose="020B0604020202020204" pitchFamily="34" charset="0"/>
                <a:ea typeface="+mn-ea"/>
                <a:cs typeface="Arial" panose="020B0604020202020204" pitchFamily="34" charset="0"/>
              </a:rPr>
              <a:t>Unsaturated Fatty Acids</a:t>
            </a:r>
          </a:p>
        </p:txBody>
      </p:sp>
      <p:sp>
        <p:nvSpPr>
          <p:cNvPr id="9245" name="Content Placeholder 9244">
            <a:extLst>
              <a:ext uri="{FF2B5EF4-FFF2-40B4-BE49-F238E27FC236}">
                <a16:creationId xmlns:a16="http://schemas.microsoft.com/office/drawing/2014/main" id="{E1BD3B8E-F383-4F76-A8B2-7354B76B01FE}"/>
              </a:ext>
            </a:extLst>
          </p:cNvPr>
          <p:cNvSpPr>
            <a:spLocks noGrp="1"/>
          </p:cNvSpPr>
          <p:nvPr>
            <p:ph sz="quarter" idx="43"/>
          </p:nvPr>
        </p:nvSpPr>
        <p:spPr>
          <a:xfrm>
            <a:off x="309939" y="4333948"/>
            <a:ext cx="943074" cy="304800"/>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16</a:t>
            </a:r>
          </a:p>
        </p:txBody>
      </p:sp>
      <p:sp>
        <p:nvSpPr>
          <p:cNvPr id="9246" name="Content Placeholder 9245">
            <a:extLst>
              <a:ext uri="{FF2B5EF4-FFF2-40B4-BE49-F238E27FC236}">
                <a16:creationId xmlns:a16="http://schemas.microsoft.com/office/drawing/2014/main" id="{4E86796B-14C5-4F3C-9F76-17949C776F0D}"/>
              </a:ext>
            </a:extLst>
          </p:cNvPr>
          <p:cNvSpPr>
            <a:spLocks noGrp="1"/>
          </p:cNvSpPr>
          <p:nvPr>
            <p:ph sz="quarter" idx="44"/>
          </p:nvPr>
        </p:nvSpPr>
        <p:spPr>
          <a:xfrm>
            <a:off x="1929245" y="4333948"/>
            <a:ext cx="533400" cy="307325"/>
          </a:xfrm>
        </p:spPr>
        <p:txBody>
          <a:bodyPr/>
          <a:lstStyle/>
          <a:p>
            <a:pPr marL="0" indent="0" algn="ctr">
              <a:buNone/>
            </a:pPr>
            <a:r>
              <a:rPr lang="en-US" sz="1100" dirty="0">
                <a:latin typeface="Arial" panose="020B0604020202020204" pitchFamily="34" charset="0"/>
                <a:cs typeface="Arial" panose="020B0604020202020204" pitchFamily="34" charset="0"/>
              </a:rPr>
              <a:t>1</a:t>
            </a:r>
          </a:p>
        </p:txBody>
      </p:sp>
      <p:sp>
        <p:nvSpPr>
          <p:cNvPr id="9247" name="Content Placeholder 9246">
            <a:extLst>
              <a:ext uri="{FF2B5EF4-FFF2-40B4-BE49-F238E27FC236}">
                <a16:creationId xmlns:a16="http://schemas.microsoft.com/office/drawing/2014/main" id="{BF96DE0F-3D06-4D3F-867D-7A9C754BE1DC}"/>
              </a:ext>
            </a:extLst>
          </p:cNvPr>
          <p:cNvSpPr>
            <a:spLocks noGrp="1"/>
          </p:cNvSpPr>
          <p:nvPr>
            <p:ph sz="quarter" idx="45"/>
          </p:nvPr>
        </p:nvSpPr>
        <p:spPr>
          <a:xfrm>
            <a:off x="2915189" y="4325576"/>
            <a:ext cx="2667000" cy="366641"/>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5</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7</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COOH</a:t>
            </a:r>
            <a:endParaRPr lang="en-US" dirty="0"/>
          </a:p>
        </p:txBody>
      </p:sp>
      <p:sp>
        <p:nvSpPr>
          <p:cNvPr id="9248" name="Content Placeholder 9247">
            <a:extLst>
              <a:ext uri="{FF2B5EF4-FFF2-40B4-BE49-F238E27FC236}">
                <a16:creationId xmlns:a16="http://schemas.microsoft.com/office/drawing/2014/main" id="{C0C2233B-0FAC-4C9A-8EA6-B629699E0BA4}"/>
              </a:ext>
            </a:extLst>
          </p:cNvPr>
          <p:cNvSpPr>
            <a:spLocks noGrp="1"/>
          </p:cNvSpPr>
          <p:nvPr>
            <p:ph sz="quarter" idx="46"/>
          </p:nvPr>
        </p:nvSpPr>
        <p:spPr>
          <a:xfrm>
            <a:off x="6483061" y="4339109"/>
            <a:ext cx="1295400" cy="403153"/>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Palmitoleic acid</a:t>
            </a:r>
          </a:p>
        </p:txBody>
      </p:sp>
      <p:sp>
        <p:nvSpPr>
          <p:cNvPr id="9249" name="Content Placeholder 9248">
            <a:extLst>
              <a:ext uri="{FF2B5EF4-FFF2-40B4-BE49-F238E27FC236}">
                <a16:creationId xmlns:a16="http://schemas.microsoft.com/office/drawing/2014/main" id="{D5EF43AF-3B58-493B-A0CE-D78621A2E1A5}"/>
              </a:ext>
            </a:extLst>
          </p:cNvPr>
          <p:cNvSpPr>
            <a:spLocks noGrp="1"/>
          </p:cNvSpPr>
          <p:nvPr>
            <p:ph sz="quarter" idx="47"/>
          </p:nvPr>
        </p:nvSpPr>
        <p:spPr>
          <a:xfrm>
            <a:off x="8251689" y="4325576"/>
            <a:ext cx="540327" cy="427038"/>
          </a:xfrm>
        </p:spPr>
        <p:txBody>
          <a:bodyPr/>
          <a:lstStyle/>
          <a:p>
            <a:pPr marL="0" indent="0" algn="ctr">
              <a:buNone/>
            </a:pPr>
            <a:r>
              <a:rPr lang="en-US" sz="1100" dirty="0">
                <a:latin typeface="Arial" panose="020B0604020202020204" pitchFamily="34" charset="0"/>
                <a:cs typeface="Arial" panose="020B0604020202020204" pitchFamily="34" charset="0"/>
              </a:rPr>
              <a:t>1</a:t>
            </a:r>
          </a:p>
        </p:txBody>
      </p:sp>
      <p:sp>
        <p:nvSpPr>
          <p:cNvPr id="9250" name="Content Placeholder 9249">
            <a:extLst>
              <a:ext uri="{FF2B5EF4-FFF2-40B4-BE49-F238E27FC236}">
                <a16:creationId xmlns:a16="http://schemas.microsoft.com/office/drawing/2014/main" id="{828546D6-B66D-445F-A0B9-3DF34E57F644}"/>
              </a:ext>
            </a:extLst>
          </p:cNvPr>
          <p:cNvSpPr>
            <a:spLocks noGrp="1"/>
          </p:cNvSpPr>
          <p:nvPr>
            <p:ph sz="quarter" idx="48"/>
          </p:nvPr>
        </p:nvSpPr>
        <p:spPr>
          <a:xfrm>
            <a:off x="443489" y="4569261"/>
            <a:ext cx="685800" cy="339725"/>
          </a:xfrm>
        </p:spPr>
        <p:txBody>
          <a:bodyPr/>
          <a:lstStyle/>
          <a:p>
            <a:pPr marL="0" indent="0" algn="ctr">
              <a:buNone/>
            </a:pPr>
            <a:r>
              <a:rPr lang="en-US" sz="1100" dirty="0">
                <a:latin typeface="Arial" panose="020B0604020202020204" pitchFamily="34" charset="0"/>
                <a:cs typeface="Arial" panose="020B0604020202020204" pitchFamily="34" charset="0"/>
              </a:rPr>
              <a:t>18</a:t>
            </a:r>
          </a:p>
        </p:txBody>
      </p:sp>
      <p:sp>
        <p:nvSpPr>
          <p:cNvPr id="9251" name="Content Placeholder 9250">
            <a:extLst>
              <a:ext uri="{FF2B5EF4-FFF2-40B4-BE49-F238E27FC236}">
                <a16:creationId xmlns:a16="http://schemas.microsoft.com/office/drawing/2014/main" id="{02B04C3E-C89B-4B6F-A754-72C48013AC5F}"/>
              </a:ext>
            </a:extLst>
          </p:cNvPr>
          <p:cNvSpPr>
            <a:spLocks noGrp="1"/>
          </p:cNvSpPr>
          <p:nvPr>
            <p:ph sz="quarter" idx="49"/>
          </p:nvPr>
        </p:nvSpPr>
        <p:spPr>
          <a:xfrm>
            <a:off x="1887681" y="4572000"/>
            <a:ext cx="609600" cy="383171"/>
          </a:xfrm>
        </p:spPr>
        <p:txBody>
          <a:bodyPr/>
          <a:lstStyle/>
          <a:p>
            <a:pPr marL="0" indent="0" algn="ctr">
              <a:buNone/>
            </a:pPr>
            <a:r>
              <a:rPr lang="en-US" sz="1100" dirty="0">
                <a:latin typeface="Arial" panose="020B0604020202020204" pitchFamily="34" charset="0"/>
                <a:cs typeface="Arial" panose="020B0604020202020204" pitchFamily="34" charset="0"/>
              </a:rPr>
              <a:t>1</a:t>
            </a:r>
          </a:p>
        </p:txBody>
      </p:sp>
      <p:sp>
        <p:nvSpPr>
          <p:cNvPr id="9252" name="Content Placeholder 9251">
            <a:extLst>
              <a:ext uri="{FF2B5EF4-FFF2-40B4-BE49-F238E27FC236}">
                <a16:creationId xmlns:a16="http://schemas.microsoft.com/office/drawing/2014/main" id="{D17360F5-5456-4058-8777-4AB6E8E98D76}"/>
              </a:ext>
            </a:extLst>
          </p:cNvPr>
          <p:cNvSpPr>
            <a:spLocks noGrp="1"/>
          </p:cNvSpPr>
          <p:nvPr>
            <p:ph sz="quarter" idx="50"/>
          </p:nvPr>
        </p:nvSpPr>
        <p:spPr>
          <a:xfrm>
            <a:off x="2923309" y="4572000"/>
            <a:ext cx="2362200" cy="245124"/>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7</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7</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COOH</a:t>
            </a:r>
            <a:endParaRPr lang="en-US" dirty="0"/>
          </a:p>
        </p:txBody>
      </p:sp>
      <p:sp>
        <p:nvSpPr>
          <p:cNvPr id="9253" name="Content Placeholder 9252">
            <a:extLst>
              <a:ext uri="{FF2B5EF4-FFF2-40B4-BE49-F238E27FC236}">
                <a16:creationId xmlns:a16="http://schemas.microsoft.com/office/drawing/2014/main" id="{3FAC6429-E5C3-466D-A7E7-25BDB5E012F2}"/>
              </a:ext>
            </a:extLst>
          </p:cNvPr>
          <p:cNvSpPr>
            <a:spLocks noGrp="1"/>
          </p:cNvSpPr>
          <p:nvPr>
            <p:ph sz="quarter" idx="51"/>
          </p:nvPr>
        </p:nvSpPr>
        <p:spPr>
          <a:xfrm>
            <a:off x="6490854" y="4574236"/>
            <a:ext cx="1087582" cy="249309"/>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Oleic acid</a:t>
            </a:r>
          </a:p>
        </p:txBody>
      </p:sp>
      <p:sp>
        <p:nvSpPr>
          <p:cNvPr id="9254" name="Content Placeholder 9253">
            <a:extLst>
              <a:ext uri="{FF2B5EF4-FFF2-40B4-BE49-F238E27FC236}">
                <a16:creationId xmlns:a16="http://schemas.microsoft.com/office/drawing/2014/main" id="{0384C878-E61C-4B9B-BABF-631A7251B2DD}"/>
              </a:ext>
            </a:extLst>
          </p:cNvPr>
          <p:cNvSpPr>
            <a:spLocks noGrp="1"/>
          </p:cNvSpPr>
          <p:nvPr>
            <p:ph sz="quarter" idx="52"/>
          </p:nvPr>
        </p:nvSpPr>
        <p:spPr>
          <a:xfrm>
            <a:off x="8139545" y="4561830"/>
            <a:ext cx="685800" cy="288135"/>
          </a:xfrm>
        </p:spPr>
        <p:txBody>
          <a:bodyPr/>
          <a:lstStyle/>
          <a:p>
            <a:pPr marL="0" indent="0" algn="ctr">
              <a:buNone/>
            </a:pPr>
            <a:r>
              <a:rPr lang="en-US" sz="1100" dirty="0">
                <a:latin typeface="Arial" panose="020B0604020202020204" pitchFamily="34" charset="0"/>
                <a:cs typeface="Arial" panose="020B0604020202020204" pitchFamily="34" charset="0"/>
              </a:rPr>
              <a:t>16</a:t>
            </a:r>
          </a:p>
        </p:txBody>
      </p:sp>
      <p:sp>
        <p:nvSpPr>
          <p:cNvPr id="9255" name="Content Placeholder 9254">
            <a:extLst>
              <a:ext uri="{FF2B5EF4-FFF2-40B4-BE49-F238E27FC236}">
                <a16:creationId xmlns:a16="http://schemas.microsoft.com/office/drawing/2014/main" id="{942F116A-CCC1-4E72-9154-F3249487DB3D}"/>
              </a:ext>
            </a:extLst>
          </p:cNvPr>
          <p:cNvSpPr>
            <a:spLocks noGrp="1"/>
          </p:cNvSpPr>
          <p:nvPr>
            <p:ph sz="quarter" idx="53"/>
          </p:nvPr>
        </p:nvSpPr>
        <p:spPr>
          <a:xfrm>
            <a:off x="304800" y="4798003"/>
            <a:ext cx="955966" cy="381000"/>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18</a:t>
            </a:r>
          </a:p>
        </p:txBody>
      </p:sp>
      <p:sp>
        <p:nvSpPr>
          <p:cNvPr id="9256" name="Content Placeholder 9255">
            <a:extLst>
              <a:ext uri="{FF2B5EF4-FFF2-40B4-BE49-F238E27FC236}">
                <a16:creationId xmlns:a16="http://schemas.microsoft.com/office/drawing/2014/main" id="{77D35A8A-32D9-4F8C-9D7E-0FF6884B75B9}"/>
              </a:ext>
            </a:extLst>
          </p:cNvPr>
          <p:cNvSpPr>
            <a:spLocks noGrp="1"/>
          </p:cNvSpPr>
          <p:nvPr>
            <p:ph sz="quarter" idx="54"/>
          </p:nvPr>
        </p:nvSpPr>
        <p:spPr>
          <a:xfrm>
            <a:off x="1917774" y="4807462"/>
            <a:ext cx="556341" cy="295418"/>
          </a:xfrm>
        </p:spPr>
        <p:txBody>
          <a:bodyPr/>
          <a:lstStyle/>
          <a:p>
            <a:pPr marL="0" indent="0" algn="ctr">
              <a:buNone/>
            </a:pPr>
            <a:r>
              <a:rPr lang="en-US" sz="1100" dirty="0">
                <a:latin typeface="Arial" panose="020B0604020202020204" pitchFamily="34" charset="0"/>
                <a:cs typeface="Arial" panose="020B0604020202020204" pitchFamily="34" charset="0"/>
              </a:rPr>
              <a:t>2</a:t>
            </a:r>
          </a:p>
        </p:txBody>
      </p:sp>
      <p:sp>
        <p:nvSpPr>
          <p:cNvPr id="9257" name="Content Placeholder 9256">
            <a:extLst>
              <a:ext uri="{FF2B5EF4-FFF2-40B4-BE49-F238E27FC236}">
                <a16:creationId xmlns:a16="http://schemas.microsoft.com/office/drawing/2014/main" id="{EE9B6B1E-A245-4350-B33D-C75356097C33}"/>
              </a:ext>
            </a:extLst>
          </p:cNvPr>
          <p:cNvSpPr>
            <a:spLocks noGrp="1"/>
          </p:cNvSpPr>
          <p:nvPr>
            <p:ph sz="quarter" idx="55"/>
          </p:nvPr>
        </p:nvSpPr>
        <p:spPr>
          <a:xfrm>
            <a:off x="2917337" y="4804934"/>
            <a:ext cx="3125750" cy="284091"/>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4</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CH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7</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COOH</a:t>
            </a:r>
            <a:endParaRPr lang="en-US" dirty="0"/>
          </a:p>
        </p:txBody>
      </p:sp>
      <p:sp>
        <p:nvSpPr>
          <p:cNvPr id="9258" name="Content Placeholder 9257">
            <a:extLst>
              <a:ext uri="{FF2B5EF4-FFF2-40B4-BE49-F238E27FC236}">
                <a16:creationId xmlns:a16="http://schemas.microsoft.com/office/drawing/2014/main" id="{3FCC2202-2189-46DB-92E2-DBB273333826}"/>
              </a:ext>
            </a:extLst>
          </p:cNvPr>
          <p:cNvSpPr>
            <a:spLocks noGrp="1"/>
          </p:cNvSpPr>
          <p:nvPr>
            <p:ph sz="quarter" idx="56"/>
          </p:nvPr>
        </p:nvSpPr>
        <p:spPr>
          <a:xfrm>
            <a:off x="6481706" y="4800600"/>
            <a:ext cx="1172016" cy="245120"/>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Linoleic acid</a:t>
            </a:r>
          </a:p>
        </p:txBody>
      </p:sp>
      <p:sp>
        <p:nvSpPr>
          <p:cNvPr id="9259" name="Content Placeholder 9258">
            <a:extLst>
              <a:ext uri="{FF2B5EF4-FFF2-40B4-BE49-F238E27FC236}">
                <a16:creationId xmlns:a16="http://schemas.microsoft.com/office/drawing/2014/main" id="{793C1DBC-F7DF-49EC-92CE-8D84F2474D55}"/>
              </a:ext>
            </a:extLst>
          </p:cNvPr>
          <p:cNvSpPr>
            <a:spLocks noGrp="1"/>
          </p:cNvSpPr>
          <p:nvPr>
            <p:ph sz="quarter" idx="57"/>
          </p:nvPr>
        </p:nvSpPr>
        <p:spPr>
          <a:xfrm>
            <a:off x="8150224" y="4798003"/>
            <a:ext cx="695904" cy="342900"/>
          </a:xfrm>
        </p:spPr>
        <p:txBody>
          <a:bodyPr/>
          <a:lstStyle/>
          <a:p>
            <a:pPr marL="0" indent="0" algn="ctr">
              <a:buNone/>
            </a:pPr>
            <a:r>
              <a:rPr lang="en-US" sz="1100" kern="1200" dirty="0">
                <a:solidFill>
                  <a:prstClr val="black"/>
                </a:solidFill>
                <a:latin typeface="Arial" panose="020B0604020202020204" pitchFamily="34" charset="0"/>
                <a:ea typeface="+mn-ea"/>
                <a:cs typeface="Arial" panose="020B0604020202020204" pitchFamily="34" charset="0"/>
              </a:rPr>
              <a:t>−5</a:t>
            </a:r>
            <a:endParaRPr lang="en-US" dirty="0"/>
          </a:p>
        </p:txBody>
      </p:sp>
      <p:sp>
        <p:nvSpPr>
          <p:cNvPr id="9260" name="Content Placeholder 9259">
            <a:extLst>
              <a:ext uri="{FF2B5EF4-FFF2-40B4-BE49-F238E27FC236}">
                <a16:creationId xmlns:a16="http://schemas.microsoft.com/office/drawing/2014/main" id="{CE03D8AC-43BA-44D6-B724-D7F0349BD935}"/>
              </a:ext>
            </a:extLst>
          </p:cNvPr>
          <p:cNvSpPr>
            <a:spLocks noGrp="1"/>
          </p:cNvSpPr>
          <p:nvPr>
            <p:ph sz="quarter" idx="58"/>
          </p:nvPr>
        </p:nvSpPr>
        <p:spPr>
          <a:xfrm>
            <a:off x="471055" y="5036479"/>
            <a:ext cx="647700" cy="371406"/>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18</a:t>
            </a:r>
          </a:p>
        </p:txBody>
      </p:sp>
      <p:sp>
        <p:nvSpPr>
          <p:cNvPr id="9261" name="Content Placeholder 9260">
            <a:extLst>
              <a:ext uri="{FF2B5EF4-FFF2-40B4-BE49-F238E27FC236}">
                <a16:creationId xmlns:a16="http://schemas.microsoft.com/office/drawing/2014/main" id="{A5C2B722-BD42-4985-933A-0F5CCA6EC998}"/>
              </a:ext>
            </a:extLst>
          </p:cNvPr>
          <p:cNvSpPr>
            <a:spLocks noGrp="1"/>
          </p:cNvSpPr>
          <p:nvPr>
            <p:ph sz="quarter" idx="59"/>
          </p:nvPr>
        </p:nvSpPr>
        <p:spPr>
          <a:xfrm>
            <a:off x="1953491" y="5035014"/>
            <a:ext cx="495300" cy="360938"/>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3</a:t>
            </a:r>
          </a:p>
        </p:txBody>
      </p:sp>
      <p:sp>
        <p:nvSpPr>
          <p:cNvPr id="9262" name="Content Placeholder 9261">
            <a:extLst>
              <a:ext uri="{FF2B5EF4-FFF2-40B4-BE49-F238E27FC236}">
                <a16:creationId xmlns:a16="http://schemas.microsoft.com/office/drawing/2014/main" id="{2773B307-2737-4D6C-99AA-89599CCBB08E}"/>
              </a:ext>
            </a:extLst>
          </p:cNvPr>
          <p:cNvSpPr>
            <a:spLocks noGrp="1"/>
          </p:cNvSpPr>
          <p:nvPr>
            <p:ph sz="quarter" idx="60"/>
          </p:nvPr>
        </p:nvSpPr>
        <p:spPr>
          <a:xfrm>
            <a:off x="2917337" y="5038912"/>
            <a:ext cx="3476184" cy="565251"/>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CH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CH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7</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COOH</a:t>
            </a:r>
            <a:endParaRPr lang="en-US" sz="1100" kern="1200" dirty="0">
              <a:solidFill>
                <a:prstClr val="black"/>
              </a:solidFill>
              <a:latin typeface="Arial" panose="020B0604020202020204" pitchFamily="34" charset="0"/>
              <a:ea typeface="+mn-ea"/>
              <a:cs typeface="Arial" panose="020B0604020202020204" pitchFamily="34" charset="0"/>
            </a:endParaRPr>
          </a:p>
        </p:txBody>
      </p:sp>
      <p:sp>
        <p:nvSpPr>
          <p:cNvPr id="9263" name="Content Placeholder 9262">
            <a:extLst>
              <a:ext uri="{FF2B5EF4-FFF2-40B4-BE49-F238E27FC236}">
                <a16:creationId xmlns:a16="http://schemas.microsoft.com/office/drawing/2014/main" id="{1368DACA-5D21-4174-84FD-C897199D5FED}"/>
              </a:ext>
            </a:extLst>
          </p:cNvPr>
          <p:cNvSpPr>
            <a:spLocks noGrp="1"/>
          </p:cNvSpPr>
          <p:nvPr>
            <p:ph sz="quarter" idx="61"/>
          </p:nvPr>
        </p:nvSpPr>
        <p:spPr>
          <a:xfrm>
            <a:off x="6483061" y="5042256"/>
            <a:ext cx="1295400" cy="381000"/>
          </a:xfrm>
        </p:spPr>
        <p:txBody>
          <a:bodyPr/>
          <a:lstStyle/>
          <a:p>
            <a:pPr marL="0" lvl="0" indent="0"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Linolenic acid</a:t>
            </a:r>
          </a:p>
        </p:txBody>
      </p:sp>
      <p:sp>
        <p:nvSpPr>
          <p:cNvPr id="9264" name="Content Placeholder 9263">
            <a:extLst>
              <a:ext uri="{FF2B5EF4-FFF2-40B4-BE49-F238E27FC236}">
                <a16:creationId xmlns:a16="http://schemas.microsoft.com/office/drawing/2014/main" id="{2E1D0F56-2045-47BD-9FAF-2306EC96EE3A}"/>
              </a:ext>
            </a:extLst>
          </p:cNvPr>
          <p:cNvSpPr>
            <a:spLocks noGrp="1"/>
          </p:cNvSpPr>
          <p:nvPr>
            <p:ph sz="quarter" idx="62"/>
          </p:nvPr>
        </p:nvSpPr>
        <p:spPr>
          <a:xfrm>
            <a:off x="8167255" y="5042507"/>
            <a:ext cx="647700" cy="359349"/>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−11</a:t>
            </a:r>
          </a:p>
        </p:txBody>
      </p:sp>
      <p:sp>
        <p:nvSpPr>
          <p:cNvPr id="9265" name="Content Placeholder 9264">
            <a:extLst>
              <a:ext uri="{FF2B5EF4-FFF2-40B4-BE49-F238E27FC236}">
                <a16:creationId xmlns:a16="http://schemas.microsoft.com/office/drawing/2014/main" id="{47A03252-9240-4040-AB61-CC35271D5604}"/>
              </a:ext>
            </a:extLst>
          </p:cNvPr>
          <p:cNvSpPr>
            <a:spLocks noGrp="1"/>
          </p:cNvSpPr>
          <p:nvPr>
            <p:ph sz="quarter" idx="63"/>
          </p:nvPr>
        </p:nvSpPr>
        <p:spPr>
          <a:xfrm>
            <a:off x="432696" y="5445125"/>
            <a:ext cx="730162" cy="349250"/>
          </a:xfrm>
        </p:spPr>
        <p:txBody>
          <a:bodyPr/>
          <a:lstStyle/>
          <a:p>
            <a:pPr marL="0" indent="0" algn="ctr">
              <a:buNone/>
            </a:pPr>
            <a:r>
              <a:rPr lang="en-US" sz="1100" kern="1200" dirty="0">
                <a:solidFill>
                  <a:prstClr val="black"/>
                </a:solidFill>
                <a:latin typeface="Arial" panose="020B0604020202020204" pitchFamily="34" charset="0"/>
                <a:ea typeface="+mn-ea"/>
                <a:cs typeface="Arial" panose="020B0604020202020204" pitchFamily="34" charset="0"/>
              </a:rPr>
              <a:t>20</a:t>
            </a:r>
            <a:endParaRPr lang="en-US" dirty="0"/>
          </a:p>
        </p:txBody>
      </p:sp>
      <p:sp>
        <p:nvSpPr>
          <p:cNvPr id="9266" name="Content Placeholder 9265">
            <a:extLst>
              <a:ext uri="{FF2B5EF4-FFF2-40B4-BE49-F238E27FC236}">
                <a16:creationId xmlns:a16="http://schemas.microsoft.com/office/drawing/2014/main" id="{B1AC758C-3777-46B2-888D-1372D6A7FE95}"/>
              </a:ext>
            </a:extLst>
          </p:cNvPr>
          <p:cNvSpPr>
            <a:spLocks noGrp="1"/>
          </p:cNvSpPr>
          <p:nvPr>
            <p:ph sz="quarter" idx="64"/>
          </p:nvPr>
        </p:nvSpPr>
        <p:spPr>
          <a:xfrm>
            <a:off x="1924528" y="5435813"/>
            <a:ext cx="533400" cy="452658"/>
          </a:xfrm>
        </p:spPr>
        <p:txBody>
          <a:bodyPr/>
          <a:lstStyle/>
          <a:p>
            <a:pPr marL="0" indent="0" algn="ctr">
              <a:buNone/>
            </a:pPr>
            <a:r>
              <a:rPr lang="en-US" sz="1100" dirty="0">
                <a:latin typeface="Arial" panose="020B0604020202020204" pitchFamily="34" charset="0"/>
                <a:cs typeface="Arial" panose="020B0604020202020204" pitchFamily="34" charset="0"/>
              </a:rPr>
              <a:t>4</a:t>
            </a:r>
          </a:p>
        </p:txBody>
      </p:sp>
      <p:sp>
        <p:nvSpPr>
          <p:cNvPr id="9267" name="Content Placeholder 9266">
            <a:extLst>
              <a:ext uri="{FF2B5EF4-FFF2-40B4-BE49-F238E27FC236}">
                <a16:creationId xmlns:a16="http://schemas.microsoft.com/office/drawing/2014/main" id="{81378010-9BB9-44FC-BF4D-5B90A8CCBF99}"/>
              </a:ext>
            </a:extLst>
          </p:cNvPr>
          <p:cNvSpPr>
            <a:spLocks noGrp="1"/>
          </p:cNvSpPr>
          <p:nvPr>
            <p:ph sz="quarter" idx="65"/>
          </p:nvPr>
        </p:nvSpPr>
        <p:spPr>
          <a:xfrm>
            <a:off x="2924265" y="5435813"/>
            <a:ext cx="2763982" cy="349895"/>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3</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4</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 = CHCH</a:t>
            </a:r>
            <a:r>
              <a:rPr lang="en-US" sz="1100" kern="1200" baseline="-25000" dirty="0">
                <a:solidFill>
                  <a:prstClr val="black"/>
                </a:solidFill>
                <a:latin typeface="Arial" panose="020B0604020202020204" pitchFamily="34" charset="0"/>
                <a:ea typeface="Cambria Math" panose="02040503050406030204" pitchFamily="18" charset="0"/>
                <a:cs typeface="Arial" panose="020B0604020202020204" pitchFamily="34" charset="0"/>
              </a:rPr>
              <a:t>2</a:t>
            </a:r>
            <a:r>
              <a:rPr lang="en-US" sz="1100" kern="1200" dirty="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4</a:t>
            </a:r>
            <a:r>
              <a:rPr lang="en-US" sz="1100" kern="1200" dirty="0">
                <a:solidFill>
                  <a:prstClr val="black"/>
                </a:solidFill>
                <a:latin typeface="Arial" panose="020B0604020202020204" pitchFamily="34" charset="0"/>
                <a:ea typeface="+mn-ea"/>
                <a:cs typeface="Arial" panose="020B0604020202020204" pitchFamily="34" charset="0"/>
              </a:rPr>
              <a:t>(CH</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a:t>
            </a:r>
            <a:r>
              <a:rPr lang="en-US" sz="1100" kern="1200" baseline="-25000" dirty="0">
                <a:solidFill>
                  <a:prstClr val="black"/>
                </a:solidFill>
                <a:latin typeface="Arial" panose="020B0604020202020204" pitchFamily="34" charset="0"/>
                <a:ea typeface="+mn-ea"/>
                <a:cs typeface="Arial" panose="020B0604020202020204" pitchFamily="34" charset="0"/>
              </a:rPr>
              <a:t>2</a:t>
            </a:r>
            <a:r>
              <a:rPr lang="en-US" sz="1100" kern="1200" dirty="0">
                <a:solidFill>
                  <a:prstClr val="black"/>
                </a:solidFill>
                <a:latin typeface="Arial" panose="020B0604020202020204" pitchFamily="34" charset="0"/>
                <a:ea typeface="+mn-ea"/>
                <a:cs typeface="Arial" panose="020B0604020202020204" pitchFamily="34" charset="0"/>
              </a:rPr>
              <a:t>COOH</a:t>
            </a:r>
            <a:endParaRPr lang="en-US" dirty="0"/>
          </a:p>
        </p:txBody>
      </p:sp>
      <p:sp>
        <p:nvSpPr>
          <p:cNvPr id="9268" name="Content Placeholder 9267">
            <a:extLst>
              <a:ext uri="{FF2B5EF4-FFF2-40B4-BE49-F238E27FC236}">
                <a16:creationId xmlns:a16="http://schemas.microsoft.com/office/drawing/2014/main" id="{56B19D92-54CC-48C3-A971-FC958FE774E7}"/>
              </a:ext>
            </a:extLst>
          </p:cNvPr>
          <p:cNvSpPr>
            <a:spLocks noGrp="1"/>
          </p:cNvSpPr>
          <p:nvPr>
            <p:ph idx="66"/>
          </p:nvPr>
        </p:nvSpPr>
        <p:spPr>
          <a:xfrm>
            <a:off x="6490855" y="5437242"/>
            <a:ext cx="1364671" cy="342361"/>
          </a:xfrm>
        </p:spPr>
        <p:txBody>
          <a:bodyPr/>
          <a:lstStyle/>
          <a:p>
            <a:pPr marL="0" indent="0">
              <a:buNone/>
            </a:pPr>
            <a:r>
              <a:rPr lang="en-US" sz="1100" kern="1200" dirty="0">
                <a:solidFill>
                  <a:prstClr val="black"/>
                </a:solidFill>
                <a:latin typeface="Arial" panose="020B0604020202020204" pitchFamily="34" charset="0"/>
                <a:ea typeface="+mn-ea"/>
                <a:cs typeface="Arial" panose="020B0604020202020204" pitchFamily="34" charset="0"/>
              </a:rPr>
              <a:t>Arachidonic acid</a:t>
            </a:r>
            <a:endParaRPr lang="en-US" dirty="0"/>
          </a:p>
        </p:txBody>
      </p:sp>
      <p:sp>
        <p:nvSpPr>
          <p:cNvPr id="9269" name="Content Placeholder 9268">
            <a:extLst>
              <a:ext uri="{FF2B5EF4-FFF2-40B4-BE49-F238E27FC236}">
                <a16:creationId xmlns:a16="http://schemas.microsoft.com/office/drawing/2014/main" id="{7E14F8AA-03B2-4A5B-8E4B-653BFDF27CA1}"/>
              </a:ext>
            </a:extLst>
          </p:cNvPr>
          <p:cNvSpPr>
            <a:spLocks noGrp="1"/>
          </p:cNvSpPr>
          <p:nvPr>
            <p:ph sz="quarter" idx="67"/>
          </p:nvPr>
        </p:nvSpPr>
        <p:spPr>
          <a:xfrm>
            <a:off x="8129267" y="5445124"/>
            <a:ext cx="714701" cy="349251"/>
          </a:xfrm>
        </p:spPr>
        <p:txBody>
          <a:bodyPr/>
          <a:lstStyle/>
          <a:p>
            <a:pPr marL="0" lvl="0" indent="0" algn="ctr" eaLnBrk="1" fontAlgn="auto" hangingPunct="1">
              <a:spcBef>
                <a:spcPts val="0"/>
              </a:spcBef>
              <a:spcAft>
                <a:spcPts val="0"/>
              </a:spcAft>
              <a:buNone/>
            </a:pPr>
            <a:r>
              <a:rPr lang="en-US" sz="1100" kern="1200" dirty="0">
                <a:solidFill>
                  <a:prstClr val="black"/>
                </a:solidFill>
                <a:latin typeface="Arial" panose="020B0604020202020204" pitchFamily="34" charset="0"/>
                <a:ea typeface="+mn-ea"/>
                <a:cs typeface="Arial" panose="020B0604020202020204" pitchFamily="34" charset="0"/>
              </a:rPr>
              <a:t>−49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20369"/>
            <a:ext cx="8229600" cy="511425"/>
          </a:xfrm>
        </p:spPr>
        <p:txBody>
          <a:bodyPr/>
          <a:lstStyle/>
          <a:p>
            <a:pPr eaLnBrk="1" hangingPunct="1"/>
            <a:r>
              <a:rPr lang="en-US" altLang="en-US" sz="3200" b="1" dirty="0"/>
              <a:t>19.2	Fatty Acids (5)</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F671C956-1614-4D9F-8A83-230DA7B0911B}"/>
              </a:ext>
            </a:extLst>
          </p:cNvPr>
          <p:cNvSpPr>
            <a:spLocks noGrp="1"/>
          </p:cNvSpPr>
          <p:nvPr>
            <p:ph idx="1"/>
          </p:nvPr>
        </p:nvSpPr>
        <p:spPr>
          <a:xfrm>
            <a:off x="717884" y="1141177"/>
            <a:ext cx="7968916" cy="1892968"/>
          </a:xfrm>
        </p:spPr>
        <p:txBody>
          <a:bodyPr/>
          <a:lstStyle/>
          <a:p>
            <a:pPr marL="0" indent="0" defTabSz="457200" eaLnBrk="1" hangingPunct="1">
              <a:spcBef>
                <a:spcPct val="0"/>
              </a:spcBef>
              <a:spcAft>
                <a:spcPts val="2600"/>
              </a:spcAft>
              <a:buClr>
                <a:prstClr val="black"/>
              </a:buClr>
              <a:buNone/>
            </a:pPr>
            <a:r>
              <a:rPr lang="en-US" altLang="en-US" sz="2400" b="1" kern="1200" dirty="0">
                <a:solidFill>
                  <a:srgbClr val="3366FF"/>
                </a:solidFill>
                <a:latin typeface="Arial" charset="0"/>
                <a:cs typeface="+mn-cs"/>
              </a:rPr>
              <a:t>Linoleic acid </a:t>
            </a:r>
            <a:r>
              <a:rPr lang="en-US" altLang="en-US" sz="2400" b="1" kern="1200" dirty="0">
                <a:solidFill>
                  <a:prstClr val="black"/>
                </a:solidFill>
                <a:latin typeface="Arial" charset="0"/>
                <a:cs typeface="+mn-cs"/>
              </a:rPr>
              <a:t>is called an </a:t>
            </a:r>
            <a:r>
              <a:rPr lang="en-US" altLang="en-US" sz="2400" b="1" kern="1200" dirty="0">
                <a:solidFill>
                  <a:srgbClr val="3366FF"/>
                </a:solidFill>
                <a:latin typeface="Arial" charset="0"/>
                <a:cs typeface="+mn-cs"/>
              </a:rPr>
              <a:t>omega-6 acid</a:t>
            </a:r>
            <a:r>
              <a:rPr lang="en-US" altLang="en-US" sz="2400" b="1" kern="1200" dirty="0">
                <a:solidFill>
                  <a:prstClr val="black"/>
                </a:solidFill>
                <a:latin typeface="Arial" charset="0"/>
                <a:cs typeface="+mn-cs"/>
              </a:rPr>
              <a:t>, because of the position of the first C=C in the nonpolar chain.</a:t>
            </a:r>
          </a:p>
          <a:p>
            <a:pPr marL="0" indent="0" defTabSz="457200" eaLnBrk="1" hangingPunct="1">
              <a:spcBef>
                <a:spcPct val="0"/>
              </a:spcBef>
              <a:buClr>
                <a:prstClr val="black"/>
              </a:buClr>
              <a:buNone/>
            </a:pPr>
            <a:r>
              <a:rPr lang="en-US" altLang="en-US" sz="2400" b="1" dirty="0">
                <a:solidFill>
                  <a:srgbClr val="3366FF"/>
                </a:solidFill>
              </a:rPr>
              <a:t>Linolenic acid </a:t>
            </a:r>
            <a:r>
              <a:rPr lang="en-US" altLang="en-US" sz="2400" b="1" dirty="0"/>
              <a:t>is called an </a:t>
            </a:r>
            <a:r>
              <a:rPr lang="en-US" altLang="en-US" sz="2400" b="1" dirty="0">
                <a:solidFill>
                  <a:srgbClr val="3366FF"/>
                </a:solidFill>
              </a:rPr>
              <a:t>omega-3 acid</a:t>
            </a:r>
            <a:r>
              <a:rPr lang="en-US" altLang="en-US" sz="2400" b="1" dirty="0"/>
              <a:t>, because of the position of the first C=C in the nonpolar chain.</a:t>
            </a:r>
          </a:p>
        </p:txBody>
      </p:sp>
      <p:pic>
        <p:nvPicPr>
          <p:cNvPr id="10245" name="Picture 8" descr="Structures of linoleic acid (omega-6 acid) and linolenic acid (omega-3 acid). Both have long chains of 18 carbon atoms but linoleic acid has two double bonds and linolenic acid has three double bo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573463"/>
            <a:ext cx="66040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6.0&quot;&gt;&lt;object type=&quot;1&quot; unique_id=&quot;10001&quot;&gt;&lt;object type=&quot;8&quot; unique_id=&quot;12082&quot;&gt;&lt;/object&gt;&lt;object type=&quot;2&quot; unique_id=&quot;12083&quot;&gt;&lt;object type=&quot;3&quot; unique_id=&quot;12084&quot;&gt;&lt;property id=&quot;20148&quot; value=&quot;5&quot;/&gt;&lt;property id=&quot;20300&quot; value=&quot;Slide 1&quot;/&gt;&lt;property id=&quot;20307&quot; value=&quot;324&quot;/&gt;&lt;/object&gt;&lt;object type=&quot;3&quot; unique_id=&quot;12085&quot;&gt;&lt;property id=&quot;20148&quot; value=&quot;5&quot;/&gt;&lt;property id=&quot;20300&quot; value=&quot;Slide 2 - &amp;quot;Lipids&amp;#x0D;&amp;#x0A;Introduction to Lipids&amp;quot;&quot;/&gt;&lt;property id=&quot;20307&quot; value=&quot;257&quot;/&gt;&lt;/object&gt;&lt;object type=&quot;3&quot; unique_id=&quot;12086&quot;&gt;&lt;property id=&quot;20148&quot; value=&quot;5&quot;/&gt;&lt;property id=&quot;20300&quot; value=&quot;Slide 3 - &amp;quot;Lipids&amp;#x0D;&amp;#x0A;Introduction to Lipids&amp;quot;&quot;/&gt;&lt;property id=&quot;20307&quot; value=&quot;306&quot;/&gt;&lt;/object&gt;&lt;object type=&quot;3&quot; unique_id=&quot;12087&quot;&gt;&lt;property id=&quot;20148&quot; value=&quot;5&quot;/&gt;&lt;property id=&quot;20300&quot; value=&quot;Slide 4 - &amp;quot;Lipids&amp;#x0D;&amp;#x0A;Introduction to Lipids&amp;quot;&quot;/&gt;&lt;property id=&quot;20307&quot; value=&quot;258&quot;/&gt;&lt;/object&gt;&lt;object type=&quot;3&quot; unique_id=&quot;12088&quot;&gt;&lt;property id=&quot;20148&quot; value=&quot;5&quot;/&gt;&lt;property id=&quot;20300&quot; value=&quot;Slide 5 - &amp;quot;Fatty Acids&amp;#x0D;&amp;#x0A;&amp;quot;&quot;/&gt;&lt;property id=&quot;20307&quot; value=&quot;259&quot;/&gt;&lt;/object&gt;&lt;object type=&quot;3&quot; unique_id=&quot;12089&quot;&gt;&lt;property id=&quot;20148&quot; value=&quot;5&quot;/&gt;&lt;property id=&quot;20300&quot; value=&quot;Slide 6 - &amp;quot;Fatty Acids&amp;#x0D;&amp;#x0A;&amp;quot;&quot;/&gt;&lt;property id=&quot;20307&quot; value=&quot;260&quot;/&gt;&lt;/object&gt;&lt;object type=&quot;3&quot; unique_id=&quot;12090&quot;&gt;&lt;property id=&quot;20148&quot; value=&quot;5&quot;/&gt;&lt;property id=&quot;20300&quot; value=&quot;Slide 7 - &amp;quot;Fatty Acids&amp;#x0D;&amp;#x0A;&amp;quot;&quot;/&gt;&lt;property id=&quot;20307&quot; value=&quot;262&quot;/&gt;&lt;/object&gt;&lt;object type=&quot;3&quot; unique_id=&quot;12091&quot;&gt;&lt;property id=&quot;20148&quot; value=&quot;5&quot;/&gt;&lt;property id=&quot;20300&quot; value=&quot;Slide 8 - &amp;quot;Fatty Acids&amp;#x0D;&amp;#x0A;&amp;quot;&quot;/&gt;&lt;property id=&quot;20307&quot; value=&quot;263&quot;/&gt;&lt;/object&gt;&lt;object type=&quot;3&quot; unique_id=&quot;12092&quot;&gt;&lt;property id=&quot;20148&quot; value=&quot;5&quot;/&gt;&lt;property id=&quot;20300&quot; value=&quot;Slide 9 - &amp;quot;Fatty Acids&amp;#x0D;&amp;#x0A;&amp;quot;&quot;/&gt;&lt;property id=&quot;20307&quot; value=&quot;307&quot;/&gt;&lt;/object&gt;&lt;object type=&quot;3&quot; unique_id=&quot;12093&quot;&gt;&lt;property id=&quot;20148&quot; value=&quot;5&quot;/&gt;&lt;property id=&quot;20300&quot; value=&quot;Slide 10 - &amp;quot;Waxes&amp;#x0D;&amp;#x0A;&amp;quot;&quot;/&gt;&lt;property id=&quot;20307&quot; value=&quot;264&quot;/&gt;&lt;/object&gt;&lt;object type=&quot;3&quot; unique_id=&quot;12094&quot;&gt;&lt;property id=&quot;20148&quot; value=&quot;5&quot;/&gt;&lt;property id=&quot;20300&quot; value=&quot;Slide 11 - &amp;quot;Waxes&amp;#x0D;&amp;#x0A;&amp;quot;&quot;/&gt;&lt;property id=&quot;20307&quot; value=&quot;265&quot;/&gt;&lt;/object&gt;&lt;object type=&quot;3&quot; unique_id=&quot;12095&quot;&gt;&lt;property id=&quot;20148&quot; value=&quot;5&quot;/&gt;&lt;property id=&quot;20300&quot; value=&quot;Slide 12 - &amp;quot;Waxes&amp;#x0D;&amp;#x0A;&amp;quot;&quot;/&gt;&lt;property id=&quot;20307&quot; value=&quot;261&quot;/&gt;&lt;/object&gt;&lt;object type=&quot;3&quot; unique_id=&quot;12096&quot;&gt;&lt;property id=&quot;20148&quot; value=&quot;5&quot;/&gt;&lt;property id=&quot;20300&quot; value=&quot;Slide 13 - &amp;quot;Waxes&amp;#x0D;&amp;#x0A;&amp;quot;&quot;/&gt;&lt;property id=&quot;20307&quot; value=&quot;266&quot;/&gt;&lt;/object&gt;&lt;object type=&quot;3&quot; unique_id=&quot;12097&quot;&gt;&lt;property id=&quot;20148&quot; value=&quot;5&quot;/&gt;&lt;property id=&quot;20300&quot; value=&quot;Slide 14 - &amp;quot;Triacylglycerols—Fats and Oils&amp;#x0D;&amp;#x0A;&amp;quot;&quot;/&gt;&lt;property id=&quot;20307&quot; value=&quot;267&quot;/&gt;&lt;/object&gt;&lt;object type=&quot;3&quot; unique_id=&quot;12098&quot;&gt;&lt;property id=&quot;20148&quot; value=&quot;5&quot;/&gt;&lt;property id=&quot;20300&quot; value=&quot;Slide 15 - &amp;quot;Triacylglycerols—Fats and Oils&amp;#x0D;&amp;#x0A;&amp;quot;&quot;/&gt;&lt;property id=&quot;20307&quot; value=&quot;308&quot;/&gt;&lt;/object&gt;&lt;object type=&quot;3&quot; unique_id=&quot;12099&quot;&gt;&lt;property id=&quot;20148&quot; value=&quot;5&quot;/&gt;&lt;property id=&quot;20300&quot; value=&quot;Slide 16 - &amp;quot;Triacylglycerols—Fats and Oils&amp;#x0D;&amp;#x0A;General Features&amp;quot;&quot;/&gt;&lt;property id=&quot;20307&quot; value=&quot;268&quot;/&gt;&lt;/object&gt;&lt;object type=&quot;3&quot; unique_id=&quot;12100&quot;&gt;&lt;property id=&quot;20148&quot; value=&quot;5&quot;/&gt;&lt;property id=&quot;20300&quot; value=&quot;Slide 17 - &amp;quot;Triacylglycerols—Fats and Oils&amp;#x0D;&amp;#x0A;General Features&amp;quot;&quot;/&gt;&lt;property id=&quot;20307&quot; value=&quot;309&quot;/&gt;&lt;/object&gt;&lt;object type=&quot;3&quot; unique_id=&quot;12101&quot;&gt;&lt;property id=&quot;20148&quot; value=&quot;5&quot;/&gt;&lt;property id=&quot;20300&quot; value=&quot;Slide 18 - &amp;quot;Triacylglycerols—Fats and Oils&amp;#x0D;&amp;#x0A;General Features&amp;quot;&quot;/&gt;&lt;property id=&quot;20307&quot; value=&quot;310&quot;/&gt;&lt;/object&gt;&lt;object type=&quot;3&quot; unique_id=&quot;12102&quot;&gt;&lt;property id=&quot;20148&quot; value=&quot;5&quot;/&gt;&lt;property id=&quot;20300&quot; value=&quot;Slide 19 - &amp;quot;Triacylglycerols—Fats and Oils&amp;#x0D;&amp;#x0A;General Features&amp;quot;&quot;/&gt;&lt;property id=&quot;20307&quot; value=&quot;311&quot;/&gt;&lt;/object&gt;&lt;object type=&quot;3&quot; unique_id=&quot;12103&quot;&gt;&lt;property id=&quot;20148&quot; value=&quot;5&quot;/&gt;&lt;property id=&quot;20300&quot; value=&quot;Slide 20 - &amp;quot;Triacylglycerols—Fats and Oils&amp;#x0D;&amp;#x0A;General Features&amp;quot;&quot;/&gt;&lt;property id=&quot;20307&quot; value=&quot;269&quot;/&gt;&lt;/object&gt;&lt;object type=&quot;3&quot; unique_id=&quot;12104&quot;&gt;&lt;property id=&quot;20148&quot; value=&quot;5&quot;/&gt;&lt;property id=&quot;20300&quot; value=&quot;Slide 21 - &amp;quot;Triacylglycerols—Fats and Oils&amp;#x0D;&amp;#x0A;General Features&amp;quot;&quot;/&gt;&lt;property id=&quot;20307&quot; value=&quot;270&quot;/&gt;&lt;/object&gt;&lt;object type=&quot;3&quot; unique_id=&quot;12105&quot;&gt;&lt;property id=&quot;20148&quot; value=&quot;5&quot;/&gt;&lt;property id=&quot;20300&quot; value=&quot;Slide 22 - &amp;quot;Focus on Health &amp;amp; Medicine&amp;#x0D;&amp;#x0A;Fats and Oils in the Diet&amp;quot;&quot;/&gt;&lt;property id=&quot;20307&quot; value=&quot;271&quot;/&gt;&lt;/object&gt;&lt;object type=&quot;3&quot; unique_id=&quot;12106&quot;&gt;&lt;property id=&quot;20148&quot; value=&quot;5&quot;/&gt;&lt;property id=&quot;20300&quot; value=&quot;Slide 23 - &amp;quot;Focus on Health &amp;amp; Medicine&amp;#x0D;&amp;#x0A;Fats and Oils in the Diet&amp;quot;&quot;/&gt;&lt;property id=&quot;20307&quot; value=&quot;312&quot;/&gt;&lt;/object&gt;&lt;object type=&quot;3&quot; unique_id=&quot;12107&quot;&gt;&lt;property id=&quot;20148&quot; value=&quot;5&quot;/&gt;&lt;property id=&quot;20300&quot; value=&quot;Slide 24 - &amp;quot;Focus on Health &amp;amp; Medicine&amp;#x0D;&amp;#x0A;Fats and Oils in the Diet&amp;quot;&quot;/&gt;&lt;property id=&quot;20307&quot; value=&quot;272&quot;/&gt;&lt;/object&gt;&lt;object type=&quot;3&quot; unique_id=&quot;12108&quot;&gt;&lt;property id=&quot;20148&quot; value=&quot;5&quot;/&gt;&lt;property id=&quot;20300&quot; value=&quot;Slide 25 - &amp;quot;Hydrolysis of Triacylglycerols&amp;#x0D;&amp;#x0A;&amp;quot;&quot;/&gt;&lt;property id=&quot;20307&quot; value=&quot;273&quot;/&gt;&lt;/object&gt;&lt;object type=&quot;3&quot; unique_id=&quot;12109&quot;&gt;&lt;property id=&quot;20148&quot; value=&quot;5&quot;/&gt;&lt;property id=&quot;20300&quot; value=&quot;Slide 26 - &amp;quot;Focus on the Human Body&amp;#x0D;&amp;#x0A;Metabolism of Triacylglycerols&amp;quot;&quot;/&gt;&lt;property id=&quot;20307&quot; value=&quot;274&quot;/&gt;&lt;/object&gt;&lt;object type=&quot;3&quot; unique_id=&quot;12110&quot;&gt;&lt;property id=&quot;20148&quot; value=&quot;5&quot;/&gt;&lt;property id=&quot;20300&quot; value=&quot;Slide 27 - &amp;quot;Hydrolysis of Triacylglycerols&amp;#x0D;&amp;#x0A;Soap Synthesis&amp;quot;&quot;/&gt;&lt;property id=&quot;20307&quot; value=&quot;275&quot;/&gt;&lt;/object&gt;&lt;object type=&quot;3&quot; unique_id=&quot;12111&quot;&gt;&lt;property id=&quot;20148&quot; value=&quot;5&quot;/&gt;&lt;property id=&quot;20300&quot; value=&quot;Slide 28 - &amp;quot;Hydrolysis of Triacylglycerols&amp;#x0D;&amp;#x0A;Soap Synthesis&amp;quot;&quot;/&gt;&lt;property id=&quot;20307&quot; value=&quot;276&quot;/&gt;&lt;/object&gt;&lt;object type=&quot;3&quot; unique_id=&quot;12112&quot;&gt;&lt;property id=&quot;20148&quot; value=&quot;5&quot;/&gt;&lt;property id=&quot;20300&quot; value=&quot;Slide 29 - &amp;quot;Hydrolysis of Triacylglycerols&amp;#x0D;&amp;#x0A;Soap Synthesis&amp;quot;&quot;/&gt;&lt;property id=&quot;20307&quot; value=&quot;277&quot;/&gt;&lt;/object&gt;&lt;object type=&quot;3&quot; unique_id=&quot;12113&quot;&gt;&lt;property id=&quot;20148&quot; value=&quot;5&quot;/&gt;&lt;property id=&quot;20300&quot; value=&quot;Slide 30 - &amp;quot;Phospholipids&amp;#x0D;&amp;#x0A;&amp;quot;&quot;/&gt;&lt;property id=&quot;20307&quot; value=&quot;278&quot;/&gt;&lt;/object&gt;&lt;object type=&quot;3&quot; unique_id=&quot;12114&quot;&gt;&lt;property id=&quot;20148&quot; value=&quot;5&quot;/&gt;&lt;property id=&quot;20300&quot; value=&quot;Slide 31 - &amp;quot;Phospholipids&amp;#x0D;&amp;#x0A;Phosphoacylglycerols&amp;quot;&quot;/&gt;&lt;property id=&quot;20307&quot; value=&quot;279&quot;/&gt;&lt;/object&gt;&lt;object type=&quot;3&quot; unique_id=&quot;12115&quot;&gt;&lt;property id=&quot;20148&quot; value=&quot;5&quot;/&gt;&lt;property id=&quot;20300&quot; value=&quot;Slide 32 - &amp;quot;Phospholipids&amp;#x0D;&amp;#x0A;Phosphoacylglycerols&amp;quot;&quot;/&gt;&lt;property id=&quot;20307&quot; value=&quot;280&quot;/&gt;&lt;/object&gt;&lt;object type=&quot;3&quot; unique_id=&quot;12116&quot;&gt;&lt;property id=&quot;20148&quot; value=&quot;5&quot;/&gt;&lt;property id=&quot;20300&quot; value=&quot;Slide 33 - &amp;quot;Phospholipids&amp;#x0D;&amp;#x0A;Phosphoacylglycerols&amp;quot;&quot;/&gt;&lt;property id=&quot;20307&quot; value=&quot;313&quot;/&gt;&lt;/object&gt;&lt;object type=&quot;3&quot; unique_id=&quot;12117&quot;&gt;&lt;property id=&quot;20148&quot; value=&quot;5&quot;/&gt;&lt;property id=&quot;20300&quot; value=&quot;Slide 34 - &amp;quot;Phospholipids&amp;#x0D;&amp;#x0A;Phosphoacylglycerols&amp;quot;&quot;/&gt;&lt;property id=&quot;20307&quot; value=&quot;281&quot;/&gt;&lt;/object&gt;&lt;object type=&quot;3&quot; unique_id=&quot;12118&quot;&gt;&lt;property id=&quot;20148&quot; value=&quot;5&quot;/&gt;&lt;property id=&quot;20300&quot; value=&quot;Slide 35 - &amp;quot;Phospholipids&amp;#x0D;&amp;#x0A;Sphingomyelins&amp;quot;&quot;/&gt;&lt;property id=&quot;20307&quot; value=&quot;282&quot;/&gt;&lt;/object&gt;&lt;object type=&quot;3&quot; unique_id=&quot;12119&quot;&gt;&lt;property id=&quot;20148&quot; value=&quot;5&quot;/&gt;&lt;property id=&quot;20300&quot; value=&quot;Slide 36 - &amp;quot;Phospholipids&amp;#x0D;&amp;#x0A;Sphingomyelins&amp;quot;&quot;/&gt;&lt;property id=&quot;20307&quot; value=&quot;283&quot;/&gt;&lt;/object&gt;&lt;object type=&quot;3&quot; unique_id=&quot;12120&quot;&gt;&lt;property id=&quot;20148&quot; value=&quot;5&quot;/&gt;&lt;property id=&quot;20300&quot; value=&quot;Slide 37 - &amp;quot;Phospholipids&amp;#x0D;&amp;#x0A;Sphingomyelins&amp;quot;&quot;/&gt;&lt;property id=&quot;20307&quot; value=&quot;284&quot;/&gt;&lt;/object&gt;&lt;object type=&quot;3&quot; unique_id=&quot;12121&quot;&gt;&lt;property id=&quot;20148&quot; value=&quot;5&quot;/&gt;&lt;property id=&quot;20300&quot; value=&quot;Slide 38 - &amp;quot;Cell Membranes&amp;#x0D;&amp;#x0A;Structure of the Cell Membrane&amp;quot;&quot;/&gt;&lt;property id=&quot;20307&quot; value=&quot;285&quot;/&gt;&lt;/object&gt;&lt;object type=&quot;3&quot; unique_id=&quot;12122&quot;&gt;&lt;property id=&quot;20148&quot; value=&quot;5&quot;/&gt;&lt;property id=&quot;20300&quot; value=&quot;Slide 39 - &amp;quot;Cell Membranes&amp;#x0D;&amp;#x0A;Structure of the Cell Membrane&amp;quot;&quot;/&gt;&lt;property id=&quot;20307&quot; value=&quot;286&quot;/&gt;&lt;/object&gt;&lt;object type=&quot;3&quot; unique_id=&quot;12123&quot;&gt;&lt;property id=&quot;20148&quot; value=&quot;5&quot;/&gt;&lt;property id=&quot;20300&quot; value=&quot;Slide 40 - &amp;quot;Cell Membranes&amp;#x0D;&amp;#x0A;Structure of the Cell Membrane&amp;quot;&quot;/&gt;&lt;property id=&quot;20307&quot; value=&quot;287&quot;/&gt;&lt;/object&gt;&lt;object type=&quot;3&quot; unique_id=&quot;12124&quot;&gt;&lt;property id=&quot;20148&quot; value=&quot;5&quot;/&gt;&lt;property id=&quot;20300&quot; value=&quot;Slide 41 - &amp;quot;Cell Membranes&amp;#x0D;&amp;#x0A;Structure of the Cell Membrane&amp;quot;&quot;/&gt;&lt;property id=&quot;20307&quot; value=&quot;288&quot;/&gt;&lt;/object&gt;&lt;object type=&quot;3&quot; unique_id=&quot;12125&quot;&gt;&lt;property id=&quot;20148&quot; value=&quot;5&quot;/&gt;&lt;property id=&quot;20300&quot; value=&quot;Slide 42 - &amp;quot;Cell Membranes&amp;#x0D;&amp;#x0A;Structure of the Cell Membrane&amp;quot;&quot;/&gt;&lt;property id=&quot;20307&quot; value=&quot;290&quot;/&gt;&lt;/object&gt;&lt;object type=&quot;3&quot; unique_id=&quot;12126&quot;&gt;&lt;property id=&quot;20148&quot; value=&quot;5&quot;/&gt;&lt;property id=&quot;20300&quot; value=&quot;Slide 43 - &amp;quot;Cell Membranes&amp;#x0D;&amp;#x0A;Transport Across a Cell Membrane&amp;quot;&quot;/&gt;&lt;property id=&quot;20307&quot; value=&quot;289&quot;/&gt;&lt;/object&gt;&lt;object type=&quot;3&quot; unique_id=&quot;12127&quot;&gt;&lt;property id=&quot;20148&quot; value=&quot;5&quot;/&gt;&lt;property id=&quot;20300&quot; value=&quot;Slide 44 - &amp;quot;Cell Membranes&amp;#x0D;&amp;#x0A;&amp;quot;&quot;/&gt;&lt;property id=&quot;20307&quot; value=&quot;291&quot;/&gt;&lt;/object&gt;&lt;object type=&quot;3&quot; unique_id=&quot;12128&quot;&gt;&lt;property id=&quot;20148&quot; value=&quot;5&quot;/&gt;&lt;property id=&quot;20300&quot; value=&quot;Slide 45 - &amp;quot;Focus on Health &amp;amp; Medicine&amp;#x0D;&amp;#x0A;Cholesterol&amp;quot;&quot;/&gt;&lt;property id=&quot;20307&quot; value=&quot;292&quot;/&gt;&lt;/object&gt;&lt;object type=&quot;3&quot; unique_id=&quot;12129&quot;&gt;&lt;property id=&quot;20148&quot; value=&quot;5&quot;/&gt;&lt;property id=&quot;20300&quot; value=&quot;Slide 46 - &amp;quot;Focus on Health &amp;amp; Medicine&amp;#x0D;&amp;#x0A;Cholesterol&amp;quot;&quot;/&gt;&lt;property id=&quot;20307&quot; value=&quot;293&quot;/&gt;&lt;/object&gt;&lt;object type=&quot;3&quot; unique_id=&quot;12130&quot;&gt;&lt;property id=&quot;20148&quot; value=&quot;5&quot;/&gt;&lt;property id=&quot;20300&quot; value=&quot;Slide 47 - &amp;quot;Focus on Health &amp;amp; Medicine&amp;#x0D;&amp;#x0A;Cholesterol&amp;quot;&quot;/&gt;&lt;property id=&quot;20307&quot; value=&quot;294&quot;/&gt;&lt;/object&gt;&lt;object type=&quot;3&quot; unique_id=&quot;12131&quot;&gt;&lt;property id=&quot;20148&quot; value=&quot;5&quot;/&gt;&lt;property id=&quot;20300&quot; value=&quot;Slide 48 - &amp;quot;Focus on Health &amp;amp; Medicine&amp;#x0D;&amp;#x0A;Cholesterol&amp;quot;&quot;/&gt;&lt;property id=&quot;20307&quot; value=&quot;295&quot;/&gt;&lt;/object&gt;&lt;object type=&quot;3&quot; unique_id=&quot;12132&quot;&gt;&lt;property id=&quot;20148&quot; value=&quot;5&quot;/&gt;&lt;property id=&quot;20300&quot; value=&quot;Slide 49 - &amp;quot;Focus on Health &amp;amp; Medicine&amp;#x0D;&amp;#x0A;Cholesterol&amp;quot;&quot;/&gt;&lt;property id=&quot;20307&quot; value=&quot;296&quot;/&gt;&lt;/object&gt;&lt;object type=&quot;3&quot; unique_id=&quot;12133&quot;&gt;&lt;property id=&quot;20148&quot; value=&quot;5&quot;/&gt;&lt;property id=&quot;20300&quot; value=&quot;Slide 50 - &amp;quot;Steroid Hormones&amp;#x0D;&amp;#x0A;&amp;quot;&quot;/&gt;&lt;property id=&quot;20307&quot; value=&quot;297&quot;/&gt;&lt;/object&gt;&lt;object type=&quot;3&quot; unique_id=&quot;12134&quot;&gt;&lt;property id=&quot;20148&quot; value=&quot;5&quot;/&gt;&lt;property id=&quot;20300&quot; value=&quot;Slide 51 - &amp;quot;Steroid Hormones&amp;#x0D;&amp;#x0A;Female Sex Hormones: Estrogens&amp;quot;&quot;/&gt;&lt;property id=&quot;20307&quot; value=&quot;298&quot;/&gt;&lt;/object&gt;&lt;object type=&quot;3&quot; unique_id=&quot;12135&quot;&gt;&lt;property id=&quot;20148&quot; value=&quot;5&quot;/&gt;&lt;property id=&quot;20300&quot; value=&quot;Slide 52 - &amp;quot;Steroid Hormones&amp;#x0D;&amp;#x0A;Female Sex Hormones: Progestin&amp;quot;&quot;/&gt;&lt;property id=&quot;20307&quot; value=&quot;299&quot;/&gt;&lt;/object&gt;&lt;object type=&quot;3&quot; unique_id=&quot;12136&quot;&gt;&lt;property id=&quot;20148&quot; value=&quot;5&quot;/&gt;&lt;property id=&quot;20300&quot; value=&quot;Slide 53 - &amp;quot;Steroid Hormones&amp;#x0D;&amp;#x0A;Male Sex Hormones: Androgens&amp;quot;&quot;/&gt;&lt;property id=&quot;20307&quot; value=&quot;300&quot;/&gt;&lt;/object&gt;&lt;object type=&quot;3&quot; unique_id=&quot;12137&quot;&gt;&lt;property id=&quot;20148&quot; value=&quot;5&quot;/&gt;&lt;property id=&quot;20300&quot; value=&quot;Slide 54 - &amp;quot;Steroid Hormones&amp;#x0D;&amp;#x0A;Anabolic Steroids&amp;quot;&quot;/&gt;&lt;property id=&quot;20307&quot; value=&quot;301&quot;/&gt;&lt;/object&gt;&lt;object type=&quot;3&quot; unique_id=&quot;12138&quot;&gt;&lt;property id=&quot;20148&quot; value=&quot;5&quot;/&gt;&lt;property id=&quot;20300&quot; value=&quot;Slide 55 - &amp;quot;Steroid Hormones&amp;#x0D;&amp;#x0A;Anabolic Steroids&amp;quot;&quot;/&gt;&lt;property id=&quot;20307&quot; value=&quot;302&quot;/&gt;&lt;/object&gt;&lt;object type=&quot;3&quot; unique_id=&quot;12139&quot;&gt;&lt;property id=&quot;20148&quot; value=&quot;5&quot;/&gt;&lt;property id=&quot;20300&quot; value=&quot;Slide 56 - &amp;quot;Steroid Hormones&amp;#x0D;&amp;#x0A;Adrenal Cortical Steroids&amp;quot;&quot;/&gt;&lt;property id=&quot;20307&quot; value=&quot;303&quot;/&gt;&lt;/object&gt;&lt;object type=&quot;3&quot; unique_id=&quot;12140&quot;&gt;&lt;property id=&quot;20148&quot; value=&quot;5&quot;/&gt;&lt;property id=&quot;20300&quot; value=&quot;Slide 57 - &amp;quot;Steroid Hormones&amp;#x0D;&amp;#x0A;Adrenal Cortical Steroids&amp;quot;&quot;/&gt;&lt;property id=&quot;20307&quot; value=&quot;304&quot;/&gt;&lt;/object&gt;&lt;object type=&quot;3&quot; unique_id=&quot;12141&quot;&gt;&lt;property id=&quot;20148&quot; value=&quot;5&quot;/&gt;&lt;property id=&quot;20300&quot; value=&quot;Slide 58 - &amp;quot;Focus on Health &amp;amp; Medicine&amp;#x0D;&amp;#x0A;Fat-Soluble Vitamins&amp;quot;&quot;/&gt;&lt;property id=&quot;20307&quot; value=&quot;305&quot;/&gt;&lt;/object&gt;&lt;object type=&quot;3&quot; unique_id=&quot;12142&quot;&gt;&lt;property id=&quot;20148&quot; value=&quot;5&quot;/&gt;&lt;property id=&quot;20300&quot; value=&quot;Slide 59 - &amp;quot;Focus on Health &amp;amp; Medicine&amp;#x0D;&amp;#x0A;Fat-Soluble Vitamins&amp;quot;&quot;/&gt;&lt;property id=&quot;20307&quot; value=&quot;318&quot;/&gt;&lt;/object&gt;&lt;object type=&quot;3&quot; unique_id=&quot;12143&quot;&gt;&lt;property id=&quot;20148&quot; value=&quot;5&quot;/&gt;&lt;property id=&quot;20300&quot; value=&quot;Slide 60 - &amp;quot;Focus on Health &amp;amp; Medicine&amp;#x0D;&amp;#x0A;Fat-Soluble Vitamins&amp;quot;&quot;/&gt;&lt;property id=&quot;20307&quot; value=&quot;317&quot;/&gt;&lt;/object&gt;&lt;object type=&quot;3&quot; unique_id=&quot;12144&quot;&gt;&lt;property id=&quot;20148&quot; value=&quot;5&quot;/&gt;&lt;property id=&quot;20300&quot; value=&quot;Slide 61 - &amp;quot;Focus on Health &amp;amp; Medicine&amp;#x0D;&amp;#x0A;Fat-Soluble Vitamins&amp;quot;&quot;/&gt;&lt;property id=&quot;20307&quot; value=&quot;316&quot;/&gt;&lt;/object&gt;&lt;object type=&quot;3&quot; unique_id=&quot;12145&quot;&gt;&lt;property id=&quot;20148&quot; value=&quot;5&quot;/&gt;&lt;property id=&quot;20300&quot; value=&quot;Slide 62 - &amp;quot;Focus on Health &amp;amp; Medicine&amp;#x0D;&amp;#x0A;Fat-Soluble Vitamins&amp;quot;&quot;/&gt;&lt;property id=&quot;20307&quot; value=&quot;315&quot;/&gt;&lt;/object&gt;&lt;object type=&quot;3&quot; unique_id=&quot;12146&quot;&gt;&lt;property id=&quot;20148&quot; value=&quot;5&quot;/&gt;&lt;property id=&quot;20300&quot; value=&quot;Slide 63 - &amp;quot;Focus on Health &amp;amp; Medicine&amp;#x0D;&amp;#x0A;Prostaglandins and Leukotrienes&amp;quot;&quot;/&gt;&lt;property id=&quot;20307&quot; value=&quot;314&quot;/&gt;&lt;/object&gt;&lt;object type=&quot;3&quot; unique_id=&quot;12147&quot;&gt;&lt;property id=&quot;20148&quot; value=&quot;5&quot;/&gt;&lt;property id=&quot;20300&quot; value=&quot;Slide 64 - &amp;quot;Focus on Health &amp;amp; Medicine&amp;#x0D;&amp;#x0A;Prostaglandins&amp;quot;&quot;/&gt;&lt;property id=&quot;20307&quot; value=&quot;319&quot;/&gt;&lt;/object&gt;&lt;object type=&quot;3&quot; unique_id=&quot;12148&quot;&gt;&lt;property id=&quot;20148&quot; value=&quot;5&quot;/&gt;&lt;property id=&quot;20300&quot; value=&quot;Slide 65 - &amp;quot;Focus on Health &amp;amp; Medicine&amp;#x0D;&amp;#x0A;Prostaglandins&amp;quot;&quot;/&gt;&lt;property id=&quot;20307&quot; value=&quot;320&quot;/&gt;&lt;/object&gt;&lt;object type=&quot;3&quot; unique_id=&quot;12149&quot;&gt;&lt;property id=&quot;20148&quot; value=&quot;5&quot;/&gt;&lt;property id=&quot;20300&quot; value=&quot;Slide 66 - &amp;quot;Focus on Health &amp;amp; Medicine&amp;#x0D;&amp;#x0A;Prostaglandins&amp;quot;&quot;/&gt;&lt;property id=&quot;20307&quot; value=&quot;321&quot;/&gt;&lt;/object&gt;&lt;object type=&quot;3&quot; unique_id=&quot;12150&quot;&gt;&lt;property id=&quot;20148&quot; value=&quot;5&quot;/&gt;&lt;property id=&quot;20300&quot; value=&quot;Slide 67 - &amp;quot;Focus on Health &amp;amp; Medicine&amp;#x0D;&amp;#x0A;Asthma and Leukotrienes&amp;quot;&quot;/&gt;&lt;property id=&quot;20307&quot; value=&quot;323&quot;/&gt;&lt;/object&gt;&lt;/object&gt;&lt;/object&gt;&lt;/database&gt;"/>
</p:tagLst>
</file>

<file path=ppt/theme/theme1.xml><?xml version="1.0" encoding="utf-8"?>
<a:theme xmlns:a="http://schemas.openxmlformats.org/drawingml/2006/main" name="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Clr>
            <a:schemeClr val="tx1"/>
          </a:buClr>
          <a:buFont typeface="Arial" charset="0"/>
          <a:buChar char="•"/>
          <a:defRPr b="1" dirty="0">
            <a:solidFill>
              <a:srgbClr val="3366FF"/>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Clr>
            <a:schemeClr val="tx1"/>
          </a:buClr>
          <a:buFont typeface="Arial" charset="0"/>
          <a:buChar char="•"/>
          <a:defRPr b="1" dirty="0">
            <a:solidFill>
              <a:srgbClr val="3366FF"/>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McGraw.thmx</Template>
  <TotalTime>1753</TotalTime>
  <Words>2841</Words>
  <Application>Microsoft Office PowerPoint</Application>
  <PresentationFormat>On-screen Show (4:3)</PresentationFormat>
  <Paragraphs>418</Paragraphs>
  <Slides>74</Slides>
  <Notes>74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74</vt:i4>
      </vt:variant>
    </vt:vector>
  </HeadingPairs>
  <TitlesOfParts>
    <vt:vector size="82" baseType="lpstr">
      <vt:lpstr>MS PGothic</vt:lpstr>
      <vt:lpstr>Arial</vt:lpstr>
      <vt:lpstr>Calibri</vt:lpstr>
      <vt:lpstr>Cambria Math</vt:lpstr>
      <vt:lpstr>McGraw</vt:lpstr>
      <vt:lpstr>1_McGraw</vt:lpstr>
      <vt:lpstr>Equation</vt:lpstr>
      <vt:lpstr>MathType 6.0 Equation</vt:lpstr>
      <vt:lpstr>Chapter 19</vt:lpstr>
      <vt:lpstr>19.1 Introduction to Lipids (1)</vt:lpstr>
      <vt:lpstr>19.1 Introduction to Lipids (2)</vt:lpstr>
      <vt:lpstr>19.1 Introduction to Lipids (3)</vt:lpstr>
      <vt:lpstr>19.2 Fatty Acids (1)</vt:lpstr>
      <vt:lpstr>19.2 Fatty Acids (2)</vt:lpstr>
      <vt:lpstr>19.2 Fatty Acids (3)</vt:lpstr>
      <vt:lpstr>19.2 Fatty Acids (4)</vt:lpstr>
      <vt:lpstr>19.2 Fatty Acids (5)</vt:lpstr>
      <vt:lpstr>19.3 Waxes (1)</vt:lpstr>
      <vt:lpstr>19.3 Waxes (2)</vt:lpstr>
      <vt:lpstr>19.3 Waxes (3)</vt:lpstr>
      <vt:lpstr>19.3 Waxes (4)</vt:lpstr>
      <vt:lpstr>19.4 Triacylglycerols—Fats and Oils (1)</vt:lpstr>
      <vt:lpstr>19.4 Triacylglycerols—Fats and Oils (2)</vt:lpstr>
      <vt:lpstr>19.4 Triacylglycerols—Fats and Oils (3)</vt:lpstr>
      <vt:lpstr>19.4 Triacylglycerols—Fats and Oils (4)</vt:lpstr>
      <vt:lpstr>19.4 Triacylglycerols—Fats and Oils (5)</vt:lpstr>
      <vt:lpstr>19.4 Triacylglycerols—Fats and Oils (6)</vt:lpstr>
      <vt:lpstr>19.4 Triacylglycerols—Fats and Oils (7)</vt:lpstr>
      <vt:lpstr>19.4 Triacylglycerols—Fats and Oils (8)</vt:lpstr>
      <vt:lpstr>19.4 Triacylglycerols—Fats and Oils (9)</vt:lpstr>
      <vt:lpstr>19.4 Triacylglycerols—Fats and Oils (10)</vt:lpstr>
      <vt:lpstr>19.4 Triacylglycerols—Fats and Oils (11)</vt:lpstr>
      <vt:lpstr>19.4 Triacylglycerols—Fats and Oils (12)</vt:lpstr>
      <vt:lpstr>19.4 Triacylglycerols—Fats and Oils (13)</vt:lpstr>
      <vt:lpstr>19.5 Hydrolysis of Triacylglycerols (1)</vt:lpstr>
      <vt:lpstr>19.5 Hydrolysis of Triacylglycerols (2)</vt:lpstr>
      <vt:lpstr>19.5 Hydrolysis of Triacylglycerols (3)</vt:lpstr>
      <vt:lpstr>19.5 Hydrolysis of Triacylglycerols (4)</vt:lpstr>
      <vt:lpstr>19.5 Hydrolysis of Triacylglycerols (5)</vt:lpstr>
      <vt:lpstr>19.5 Hydrolysis of Triacylglycerols (6)</vt:lpstr>
      <vt:lpstr>19.6 Phospholipids (1)</vt:lpstr>
      <vt:lpstr>19.6 Phospholipids (2)</vt:lpstr>
      <vt:lpstr>19.6 Phospholipids (3)</vt:lpstr>
      <vt:lpstr>19.6 Phospholipids (4)</vt:lpstr>
      <vt:lpstr>19.6 Phospholipids (5)</vt:lpstr>
      <vt:lpstr>19.6 Phospholipids (6)</vt:lpstr>
      <vt:lpstr>19.6 Phospholipids (7)</vt:lpstr>
      <vt:lpstr>19.6 Phospholipids (8)</vt:lpstr>
      <vt:lpstr>19.6 Phospholipids (9)</vt:lpstr>
      <vt:lpstr>19.6 Phospholipids (10)</vt:lpstr>
      <vt:lpstr>19.7 Cell Membranes (1)</vt:lpstr>
      <vt:lpstr>19.7 Cell Membranes (2)</vt:lpstr>
      <vt:lpstr>19.7 Cell Membranes (3)</vt:lpstr>
      <vt:lpstr>19.7 Cell Membranes (4)</vt:lpstr>
      <vt:lpstr>19.7 Cell Membranes (5)</vt:lpstr>
      <vt:lpstr>19.7 Cell Membranes (6)</vt:lpstr>
      <vt:lpstr>19.7 Cell Membranes (7)</vt:lpstr>
      <vt:lpstr>19.8 Focus on Health &amp; Medicine Cholesterol (1)</vt:lpstr>
      <vt:lpstr>19.8 Focus on Health &amp; Medicine Cholesterol (2)</vt:lpstr>
      <vt:lpstr>19.8 Focus on Health &amp; Medicine Cholesterol (3)</vt:lpstr>
      <vt:lpstr>19.8 Focus on Health &amp; Medicine Cholesterol (4)</vt:lpstr>
      <vt:lpstr>19.8 Focus on Health &amp; Medicine Cholesterol (5)</vt:lpstr>
      <vt:lpstr>19.8 Focus on Health &amp; Medicine Cholesterol (6)</vt:lpstr>
      <vt:lpstr>19.8 Focus on Health &amp; Medicine Cholesterol (7)</vt:lpstr>
      <vt:lpstr>19.9 Steroid Hormones (1)</vt:lpstr>
      <vt:lpstr>19.9 Steroid Hormones Female Sex Hormones: Estrogens</vt:lpstr>
      <vt:lpstr>19.9 Steroid Hormones Female Sex Hormones: Progestin</vt:lpstr>
      <vt:lpstr>19.9 Steroid Hormones Male Sex Hormones: Androgens</vt:lpstr>
      <vt:lpstr>19.9 Steroid Hormones (2)</vt:lpstr>
      <vt:lpstr>19.9 Steroid Hormones (3)</vt:lpstr>
      <vt:lpstr>19.9 Steroid Hormones Adrenal Cortical Steroids (1)</vt:lpstr>
      <vt:lpstr>19.9 Steroid Hormones Adrenal Cortical Steroids (2)</vt:lpstr>
      <vt:lpstr>19.10 Focus on Health &amp; Medicine Fat-Soluble Vitamins (1)</vt:lpstr>
      <vt:lpstr>19.10 Focus on Health &amp; Medicine Fat-Soluble Vitamins (2)</vt:lpstr>
      <vt:lpstr>19.10 Focus on Health &amp; Medicine Fat-Soluble Vitamins (3)</vt:lpstr>
      <vt:lpstr>19.10 Focus on Health &amp; Medicine Fat-Soluble Vitamins (4)</vt:lpstr>
      <vt:lpstr>19.10 Focus on Health &amp; Medicine Fat-Soluble Vitamins (5)</vt:lpstr>
      <vt:lpstr>19.11 Focus on Health &amp; Medicine Prostaglandins and Leukotrienes</vt:lpstr>
      <vt:lpstr>19.11 Focus on Health &amp; Medicine (1)</vt:lpstr>
      <vt:lpstr>19.11 Focus on Health &amp; Medicine (2)</vt:lpstr>
      <vt:lpstr>19.11 Focus on Health &amp; Medicine (3)</vt:lpstr>
      <vt:lpstr>19.12 Focus on Health &amp; Medicine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dc:title>
  <dc:creator>Microsoft Office User</dc:creator>
  <cp:lastModifiedBy>Rutika</cp:lastModifiedBy>
  <cp:revision>264</cp:revision>
  <dcterms:created xsi:type="dcterms:W3CDTF">2017-07-24T19:19:33Z</dcterms:created>
  <dcterms:modified xsi:type="dcterms:W3CDTF">2018-08-01T13:49:16Z</dcterms:modified>
</cp:coreProperties>
</file>