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0" r:id="rId15"/>
  </p:sldIdLst>
  <p:sldSz cx="12192000" cy="6858000"/>
  <p:notesSz cx="6858000" cy="9144000"/>
  <p:embeddedFontLst>
    <p:embeddedFont>
      <p:font typeface="Mohave SemiBold" panose="020B0604020202020204" charset="0"/>
      <p:regular r:id="rId16"/>
      <p:bold r:id="rId17"/>
      <p:italic r:id="rId18"/>
      <p:boldItalic r:id="rId19"/>
    </p:embeddedFont>
    <p:embeddedFont>
      <p:font typeface="Public Sans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BBE0A-90EC-A394-1041-B18DBA5DCCA4}" v="2" dt="2026-04-15T23:03:3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4658"/>
  </p:normalViewPr>
  <p:slideViewPr>
    <p:cSldViewPr snapToGrid="0">
      <p:cViewPr varScale="1">
        <p:scale>
          <a:sx n="150" d="100"/>
          <a:sy n="150" d="100"/>
        </p:scale>
        <p:origin x="10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28109-560F-4864-867E-A6C8814836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24F3A8-AE1D-4FC1-8289-EA6BEB6B359E}">
      <dgm:prSet/>
      <dgm:spPr/>
      <dgm:t>
        <a:bodyPr/>
        <a:lstStyle/>
        <a:p>
          <a:r>
            <a:rPr lang="en-US"/>
            <a:t>Required under California Title 5 regulations</a:t>
          </a:r>
        </a:p>
      </dgm:t>
    </dgm:pt>
    <dgm:pt modelId="{2DF8AB4E-D081-4BE0-9237-FFFAC1401634}" type="parTrans" cxnId="{00ED90F5-9515-4B27-B27C-45D8D713D065}">
      <dgm:prSet/>
      <dgm:spPr/>
      <dgm:t>
        <a:bodyPr/>
        <a:lstStyle/>
        <a:p>
          <a:endParaRPr lang="en-US"/>
        </a:p>
      </dgm:t>
    </dgm:pt>
    <dgm:pt modelId="{B7465AFF-32AC-46BA-A463-99FC6AB491E5}" type="sibTrans" cxnId="{00ED90F5-9515-4B27-B27C-45D8D713D065}">
      <dgm:prSet/>
      <dgm:spPr/>
      <dgm:t>
        <a:bodyPr/>
        <a:lstStyle/>
        <a:p>
          <a:endParaRPr lang="en-US"/>
        </a:p>
      </dgm:t>
    </dgm:pt>
    <dgm:pt modelId="{14598725-4AFB-417B-B3E6-5D921A4A59BC}">
      <dgm:prSet/>
      <dgm:spPr/>
      <dgm:t>
        <a:bodyPr/>
        <a:lstStyle/>
        <a:p>
          <a:r>
            <a:rPr lang="en-US"/>
            <a:t>Ensures all qualified individuals have equal access to employment opportunities</a:t>
          </a:r>
        </a:p>
      </dgm:t>
    </dgm:pt>
    <dgm:pt modelId="{50DFC568-D7B6-48E8-9C11-FBC2768EA854}" type="parTrans" cxnId="{0579825C-8F97-4FA1-A804-55DCFD90794C}">
      <dgm:prSet/>
      <dgm:spPr/>
      <dgm:t>
        <a:bodyPr/>
        <a:lstStyle/>
        <a:p>
          <a:endParaRPr lang="en-US"/>
        </a:p>
      </dgm:t>
    </dgm:pt>
    <dgm:pt modelId="{08560FAF-2001-4548-8E7B-64037F65D47F}" type="sibTrans" cxnId="{0579825C-8F97-4FA1-A804-55DCFD90794C}">
      <dgm:prSet/>
      <dgm:spPr/>
      <dgm:t>
        <a:bodyPr/>
        <a:lstStyle/>
        <a:p>
          <a:endParaRPr lang="en-US"/>
        </a:p>
      </dgm:t>
    </dgm:pt>
    <dgm:pt modelId="{F7E918F6-9C63-48C7-BDE9-23B9966506F9}">
      <dgm:prSet/>
      <dgm:spPr/>
      <dgm:t>
        <a:bodyPr/>
        <a:lstStyle/>
        <a:p>
          <a:r>
            <a:rPr lang="en-US"/>
            <a:t>Supports a diverse and inclusive workforce</a:t>
          </a:r>
        </a:p>
      </dgm:t>
    </dgm:pt>
    <dgm:pt modelId="{2745434E-ADF5-425D-BABC-8140AB588166}" type="parTrans" cxnId="{33B17A1E-F067-4B91-BEF9-F82748EE8382}">
      <dgm:prSet/>
      <dgm:spPr/>
      <dgm:t>
        <a:bodyPr/>
        <a:lstStyle/>
        <a:p>
          <a:endParaRPr lang="en-US"/>
        </a:p>
      </dgm:t>
    </dgm:pt>
    <dgm:pt modelId="{E9DB13B8-64F1-48FF-865A-D15E43246DEA}" type="sibTrans" cxnId="{33B17A1E-F067-4B91-BEF9-F82748EE8382}">
      <dgm:prSet/>
      <dgm:spPr/>
      <dgm:t>
        <a:bodyPr/>
        <a:lstStyle/>
        <a:p>
          <a:endParaRPr lang="en-US"/>
        </a:p>
      </dgm:t>
    </dgm:pt>
    <dgm:pt modelId="{AF353C2D-D341-4082-AD0F-827D0F6A5481}">
      <dgm:prSet/>
      <dgm:spPr/>
      <dgm:t>
        <a:bodyPr/>
        <a:lstStyle/>
        <a:p>
          <a:r>
            <a:rPr lang="en-US"/>
            <a:t>Aligns hiring practices with equity and nondiscrimination laws</a:t>
          </a:r>
        </a:p>
      </dgm:t>
    </dgm:pt>
    <dgm:pt modelId="{72A5523F-0680-4F5E-A269-5E1E0087EA45}" type="parTrans" cxnId="{2264DA02-1944-4659-BE8F-892BDB9F2672}">
      <dgm:prSet/>
      <dgm:spPr/>
      <dgm:t>
        <a:bodyPr/>
        <a:lstStyle/>
        <a:p>
          <a:endParaRPr lang="en-US"/>
        </a:p>
      </dgm:t>
    </dgm:pt>
    <dgm:pt modelId="{CB9D083A-99B6-4EAB-9EBF-203D8848A691}" type="sibTrans" cxnId="{2264DA02-1944-4659-BE8F-892BDB9F2672}">
      <dgm:prSet/>
      <dgm:spPr/>
      <dgm:t>
        <a:bodyPr/>
        <a:lstStyle/>
        <a:p>
          <a:endParaRPr lang="en-US"/>
        </a:p>
      </dgm:t>
    </dgm:pt>
    <dgm:pt modelId="{29996B41-DFCE-4612-A0D9-7F4A8A7FB7BB}" type="pres">
      <dgm:prSet presAssocID="{FBA28109-560F-4864-867E-A6C881483682}" presName="root" presStyleCnt="0">
        <dgm:presLayoutVars>
          <dgm:dir/>
          <dgm:resizeHandles val="exact"/>
        </dgm:presLayoutVars>
      </dgm:prSet>
      <dgm:spPr/>
    </dgm:pt>
    <dgm:pt modelId="{9A8428B3-6A87-41E7-9657-0E4FA81F4C0C}" type="pres">
      <dgm:prSet presAssocID="{5F24F3A8-AE1D-4FC1-8289-EA6BEB6B359E}" presName="compNode" presStyleCnt="0"/>
      <dgm:spPr/>
    </dgm:pt>
    <dgm:pt modelId="{6024FAB7-5FF8-42DB-BEA6-1CD7426DD8F8}" type="pres">
      <dgm:prSet presAssocID="{5F24F3A8-AE1D-4FC1-8289-EA6BEB6B359E}" presName="bgRect" presStyleLbl="bgShp" presStyleIdx="0" presStyleCnt="4"/>
      <dgm:spPr/>
    </dgm:pt>
    <dgm:pt modelId="{0A9E63FC-6BC7-4425-95A8-A8BD82EF1185}" type="pres">
      <dgm:prSet presAssocID="{5F24F3A8-AE1D-4FC1-8289-EA6BEB6B359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C876CEBE-3521-487E-B07C-0B557CA38F8E}" type="pres">
      <dgm:prSet presAssocID="{5F24F3A8-AE1D-4FC1-8289-EA6BEB6B359E}" presName="spaceRect" presStyleCnt="0"/>
      <dgm:spPr/>
    </dgm:pt>
    <dgm:pt modelId="{4EFCCAAD-8C40-40B2-ACC4-4812995B3636}" type="pres">
      <dgm:prSet presAssocID="{5F24F3A8-AE1D-4FC1-8289-EA6BEB6B359E}" presName="parTx" presStyleLbl="revTx" presStyleIdx="0" presStyleCnt="4">
        <dgm:presLayoutVars>
          <dgm:chMax val="0"/>
          <dgm:chPref val="0"/>
        </dgm:presLayoutVars>
      </dgm:prSet>
      <dgm:spPr/>
    </dgm:pt>
    <dgm:pt modelId="{88F03100-BB1A-4F4D-AA53-F781001D0BDF}" type="pres">
      <dgm:prSet presAssocID="{B7465AFF-32AC-46BA-A463-99FC6AB491E5}" presName="sibTrans" presStyleCnt="0"/>
      <dgm:spPr/>
    </dgm:pt>
    <dgm:pt modelId="{89F0EF22-B575-4C87-9183-51FB708E3A74}" type="pres">
      <dgm:prSet presAssocID="{14598725-4AFB-417B-B3E6-5D921A4A59BC}" presName="compNode" presStyleCnt="0"/>
      <dgm:spPr/>
    </dgm:pt>
    <dgm:pt modelId="{8BD18C05-DD11-4BB2-8C40-7F295C4BFCC3}" type="pres">
      <dgm:prSet presAssocID="{14598725-4AFB-417B-B3E6-5D921A4A59BC}" presName="bgRect" presStyleLbl="bgShp" presStyleIdx="1" presStyleCnt="4"/>
      <dgm:spPr/>
    </dgm:pt>
    <dgm:pt modelId="{E1649A96-E65F-4851-AAC6-E5B6653E89E4}" type="pres">
      <dgm:prSet presAssocID="{14598725-4AFB-417B-B3E6-5D921A4A59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AB0C004-ECAE-46FD-B8B0-F3E598C0B89A}" type="pres">
      <dgm:prSet presAssocID="{14598725-4AFB-417B-B3E6-5D921A4A59BC}" presName="spaceRect" presStyleCnt="0"/>
      <dgm:spPr/>
    </dgm:pt>
    <dgm:pt modelId="{DF137086-4FF8-4C6A-A93B-6A70F332FE6F}" type="pres">
      <dgm:prSet presAssocID="{14598725-4AFB-417B-B3E6-5D921A4A59BC}" presName="parTx" presStyleLbl="revTx" presStyleIdx="1" presStyleCnt="4">
        <dgm:presLayoutVars>
          <dgm:chMax val="0"/>
          <dgm:chPref val="0"/>
        </dgm:presLayoutVars>
      </dgm:prSet>
      <dgm:spPr/>
    </dgm:pt>
    <dgm:pt modelId="{F21F4A63-72A6-43FD-AB0E-4B3841B30659}" type="pres">
      <dgm:prSet presAssocID="{08560FAF-2001-4548-8E7B-64037F65D47F}" presName="sibTrans" presStyleCnt="0"/>
      <dgm:spPr/>
    </dgm:pt>
    <dgm:pt modelId="{1380D9FB-010D-40D6-BCB2-85417FBA4B70}" type="pres">
      <dgm:prSet presAssocID="{F7E918F6-9C63-48C7-BDE9-23B9966506F9}" presName="compNode" presStyleCnt="0"/>
      <dgm:spPr/>
    </dgm:pt>
    <dgm:pt modelId="{5569FEFF-47D1-4566-A1FB-1CAD9F640CED}" type="pres">
      <dgm:prSet presAssocID="{F7E918F6-9C63-48C7-BDE9-23B9966506F9}" presName="bgRect" presStyleLbl="bgShp" presStyleIdx="2" presStyleCnt="4"/>
      <dgm:spPr/>
    </dgm:pt>
    <dgm:pt modelId="{F38EABE2-FC4F-4502-939B-7A6A82B2CB63}" type="pres">
      <dgm:prSet presAssocID="{F7E918F6-9C63-48C7-BDE9-23B9966506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546D2A8-874F-47E3-9BAD-64B2DAA93B2C}" type="pres">
      <dgm:prSet presAssocID="{F7E918F6-9C63-48C7-BDE9-23B9966506F9}" presName="spaceRect" presStyleCnt="0"/>
      <dgm:spPr/>
    </dgm:pt>
    <dgm:pt modelId="{2260D061-A53D-4969-A5E5-C12A0378F1A8}" type="pres">
      <dgm:prSet presAssocID="{F7E918F6-9C63-48C7-BDE9-23B9966506F9}" presName="parTx" presStyleLbl="revTx" presStyleIdx="2" presStyleCnt="4">
        <dgm:presLayoutVars>
          <dgm:chMax val="0"/>
          <dgm:chPref val="0"/>
        </dgm:presLayoutVars>
      </dgm:prSet>
      <dgm:spPr/>
    </dgm:pt>
    <dgm:pt modelId="{CF65BE0E-D7F3-4959-B5CD-B396CC88D17B}" type="pres">
      <dgm:prSet presAssocID="{E9DB13B8-64F1-48FF-865A-D15E43246DEA}" presName="sibTrans" presStyleCnt="0"/>
      <dgm:spPr/>
    </dgm:pt>
    <dgm:pt modelId="{9DEBEAD9-7195-44DA-A1BD-66CBB0DBE09D}" type="pres">
      <dgm:prSet presAssocID="{AF353C2D-D341-4082-AD0F-827D0F6A5481}" presName="compNode" presStyleCnt="0"/>
      <dgm:spPr/>
    </dgm:pt>
    <dgm:pt modelId="{4F16C9D2-62F5-44A5-B734-738143D3982C}" type="pres">
      <dgm:prSet presAssocID="{AF353C2D-D341-4082-AD0F-827D0F6A5481}" presName="bgRect" presStyleLbl="bgShp" presStyleIdx="3" presStyleCnt="4"/>
      <dgm:spPr/>
    </dgm:pt>
    <dgm:pt modelId="{C7D732E7-397B-427A-A3F0-A8A2454F65E9}" type="pres">
      <dgm:prSet presAssocID="{AF353C2D-D341-4082-AD0F-827D0F6A54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8D5E183-7028-47D4-AD3F-B4D6B57499E6}" type="pres">
      <dgm:prSet presAssocID="{AF353C2D-D341-4082-AD0F-827D0F6A5481}" presName="spaceRect" presStyleCnt="0"/>
      <dgm:spPr/>
    </dgm:pt>
    <dgm:pt modelId="{5FFC7395-7A8F-4F3F-AAF5-507E14077F9F}" type="pres">
      <dgm:prSet presAssocID="{AF353C2D-D341-4082-AD0F-827D0F6A548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264DA02-1944-4659-BE8F-892BDB9F2672}" srcId="{FBA28109-560F-4864-867E-A6C881483682}" destId="{AF353C2D-D341-4082-AD0F-827D0F6A5481}" srcOrd="3" destOrd="0" parTransId="{72A5523F-0680-4F5E-A269-5E1E0087EA45}" sibTransId="{CB9D083A-99B6-4EAB-9EBF-203D8848A691}"/>
    <dgm:cxn modelId="{6E930108-AE6C-4D05-BC62-18611866B7DF}" type="presOf" srcId="{14598725-4AFB-417B-B3E6-5D921A4A59BC}" destId="{DF137086-4FF8-4C6A-A93B-6A70F332FE6F}" srcOrd="0" destOrd="0" presId="urn:microsoft.com/office/officeart/2018/2/layout/IconVerticalSolidList"/>
    <dgm:cxn modelId="{33B17A1E-F067-4B91-BEF9-F82748EE8382}" srcId="{FBA28109-560F-4864-867E-A6C881483682}" destId="{F7E918F6-9C63-48C7-BDE9-23B9966506F9}" srcOrd="2" destOrd="0" parTransId="{2745434E-ADF5-425D-BABC-8140AB588166}" sibTransId="{E9DB13B8-64F1-48FF-865A-D15E43246DEA}"/>
    <dgm:cxn modelId="{0579825C-8F97-4FA1-A804-55DCFD90794C}" srcId="{FBA28109-560F-4864-867E-A6C881483682}" destId="{14598725-4AFB-417B-B3E6-5D921A4A59BC}" srcOrd="1" destOrd="0" parTransId="{50DFC568-D7B6-48E8-9C11-FBC2768EA854}" sibTransId="{08560FAF-2001-4548-8E7B-64037F65D47F}"/>
    <dgm:cxn modelId="{DA7F1F75-131C-4A63-A945-E35D87803F6C}" type="presOf" srcId="{FBA28109-560F-4864-867E-A6C881483682}" destId="{29996B41-DFCE-4612-A0D9-7F4A8A7FB7BB}" srcOrd="0" destOrd="0" presId="urn:microsoft.com/office/officeart/2018/2/layout/IconVerticalSolidList"/>
    <dgm:cxn modelId="{46EBC857-EACC-4C5D-B42B-F2D406DAAAB4}" type="presOf" srcId="{AF353C2D-D341-4082-AD0F-827D0F6A5481}" destId="{5FFC7395-7A8F-4F3F-AAF5-507E14077F9F}" srcOrd="0" destOrd="0" presId="urn:microsoft.com/office/officeart/2018/2/layout/IconVerticalSolidList"/>
    <dgm:cxn modelId="{DFA43DAA-0807-4F1F-A078-083F842678A6}" type="presOf" srcId="{F7E918F6-9C63-48C7-BDE9-23B9966506F9}" destId="{2260D061-A53D-4969-A5E5-C12A0378F1A8}" srcOrd="0" destOrd="0" presId="urn:microsoft.com/office/officeart/2018/2/layout/IconVerticalSolidList"/>
    <dgm:cxn modelId="{2EC96ABB-FCA5-408E-92E5-49A22CA4CE2C}" type="presOf" srcId="{5F24F3A8-AE1D-4FC1-8289-EA6BEB6B359E}" destId="{4EFCCAAD-8C40-40B2-ACC4-4812995B3636}" srcOrd="0" destOrd="0" presId="urn:microsoft.com/office/officeart/2018/2/layout/IconVerticalSolidList"/>
    <dgm:cxn modelId="{00ED90F5-9515-4B27-B27C-45D8D713D065}" srcId="{FBA28109-560F-4864-867E-A6C881483682}" destId="{5F24F3A8-AE1D-4FC1-8289-EA6BEB6B359E}" srcOrd="0" destOrd="0" parTransId="{2DF8AB4E-D081-4BE0-9237-FFFAC1401634}" sibTransId="{B7465AFF-32AC-46BA-A463-99FC6AB491E5}"/>
    <dgm:cxn modelId="{0F7647EC-C582-4887-8038-F0B1652AC8BD}" type="presParOf" srcId="{29996B41-DFCE-4612-A0D9-7F4A8A7FB7BB}" destId="{9A8428B3-6A87-41E7-9657-0E4FA81F4C0C}" srcOrd="0" destOrd="0" presId="urn:microsoft.com/office/officeart/2018/2/layout/IconVerticalSolidList"/>
    <dgm:cxn modelId="{61DB8CAA-6F96-4059-A6BB-CF2B457DEB80}" type="presParOf" srcId="{9A8428B3-6A87-41E7-9657-0E4FA81F4C0C}" destId="{6024FAB7-5FF8-42DB-BEA6-1CD7426DD8F8}" srcOrd="0" destOrd="0" presId="urn:microsoft.com/office/officeart/2018/2/layout/IconVerticalSolidList"/>
    <dgm:cxn modelId="{66B2898A-A650-4EBE-BC02-B4ED048268D9}" type="presParOf" srcId="{9A8428B3-6A87-41E7-9657-0E4FA81F4C0C}" destId="{0A9E63FC-6BC7-4425-95A8-A8BD82EF1185}" srcOrd="1" destOrd="0" presId="urn:microsoft.com/office/officeart/2018/2/layout/IconVerticalSolidList"/>
    <dgm:cxn modelId="{CEAA6996-17E8-4739-9691-72AB098F5A74}" type="presParOf" srcId="{9A8428B3-6A87-41E7-9657-0E4FA81F4C0C}" destId="{C876CEBE-3521-487E-B07C-0B557CA38F8E}" srcOrd="2" destOrd="0" presId="urn:microsoft.com/office/officeart/2018/2/layout/IconVerticalSolidList"/>
    <dgm:cxn modelId="{EFBDA3DB-2158-48EC-9724-1605E00BBD9F}" type="presParOf" srcId="{9A8428B3-6A87-41E7-9657-0E4FA81F4C0C}" destId="{4EFCCAAD-8C40-40B2-ACC4-4812995B3636}" srcOrd="3" destOrd="0" presId="urn:microsoft.com/office/officeart/2018/2/layout/IconVerticalSolidList"/>
    <dgm:cxn modelId="{7C54C488-E813-469D-A300-2D781E6158B0}" type="presParOf" srcId="{29996B41-DFCE-4612-A0D9-7F4A8A7FB7BB}" destId="{88F03100-BB1A-4F4D-AA53-F781001D0BDF}" srcOrd="1" destOrd="0" presId="urn:microsoft.com/office/officeart/2018/2/layout/IconVerticalSolidList"/>
    <dgm:cxn modelId="{DF369EC2-61C2-4406-A265-CA527761E505}" type="presParOf" srcId="{29996B41-DFCE-4612-A0D9-7F4A8A7FB7BB}" destId="{89F0EF22-B575-4C87-9183-51FB708E3A74}" srcOrd="2" destOrd="0" presId="urn:microsoft.com/office/officeart/2018/2/layout/IconVerticalSolidList"/>
    <dgm:cxn modelId="{4A053B5E-5EDA-4464-9F7C-7B64DB71A978}" type="presParOf" srcId="{89F0EF22-B575-4C87-9183-51FB708E3A74}" destId="{8BD18C05-DD11-4BB2-8C40-7F295C4BFCC3}" srcOrd="0" destOrd="0" presId="urn:microsoft.com/office/officeart/2018/2/layout/IconVerticalSolidList"/>
    <dgm:cxn modelId="{13D428E2-B565-483B-BAF8-4F46DAB3FC0F}" type="presParOf" srcId="{89F0EF22-B575-4C87-9183-51FB708E3A74}" destId="{E1649A96-E65F-4851-AAC6-E5B6653E89E4}" srcOrd="1" destOrd="0" presId="urn:microsoft.com/office/officeart/2018/2/layout/IconVerticalSolidList"/>
    <dgm:cxn modelId="{83E0D2FD-5DB6-4594-8B1B-424353BB0C43}" type="presParOf" srcId="{89F0EF22-B575-4C87-9183-51FB708E3A74}" destId="{8AB0C004-ECAE-46FD-B8B0-F3E598C0B89A}" srcOrd="2" destOrd="0" presId="urn:microsoft.com/office/officeart/2018/2/layout/IconVerticalSolidList"/>
    <dgm:cxn modelId="{7EBD9740-C42A-45B0-A3F0-016AD2349415}" type="presParOf" srcId="{89F0EF22-B575-4C87-9183-51FB708E3A74}" destId="{DF137086-4FF8-4C6A-A93B-6A70F332FE6F}" srcOrd="3" destOrd="0" presId="urn:microsoft.com/office/officeart/2018/2/layout/IconVerticalSolidList"/>
    <dgm:cxn modelId="{AA66CEB8-82D0-4741-9D20-A7C4608E02EB}" type="presParOf" srcId="{29996B41-DFCE-4612-A0D9-7F4A8A7FB7BB}" destId="{F21F4A63-72A6-43FD-AB0E-4B3841B30659}" srcOrd="3" destOrd="0" presId="urn:microsoft.com/office/officeart/2018/2/layout/IconVerticalSolidList"/>
    <dgm:cxn modelId="{F3065F25-8C7F-4C49-AEE6-9D087646DEA1}" type="presParOf" srcId="{29996B41-DFCE-4612-A0D9-7F4A8A7FB7BB}" destId="{1380D9FB-010D-40D6-BCB2-85417FBA4B70}" srcOrd="4" destOrd="0" presId="urn:microsoft.com/office/officeart/2018/2/layout/IconVerticalSolidList"/>
    <dgm:cxn modelId="{76D13EFB-3B3A-4190-B02D-0E950E568142}" type="presParOf" srcId="{1380D9FB-010D-40D6-BCB2-85417FBA4B70}" destId="{5569FEFF-47D1-4566-A1FB-1CAD9F640CED}" srcOrd="0" destOrd="0" presId="urn:microsoft.com/office/officeart/2018/2/layout/IconVerticalSolidList"/>
    <dgm:cxn modelId="{ED019FC8-F5B5-4DA0-B308-376CAC6E8DD4}" type="presParOf" srcId="{1380D9FB-010D-40D6-BCB2-85417FBA4B70}" destId="{F38EABE2-FC4F-4502-939B-7A6A82B2CB63}" srcOrd="1" destOrd="0" presId="urn:microsoft.com/office/officeart/2018/2/layout/IconVerticalSolidList"/>
    <dgm:cxn modelId="{8934C4CD-1D81-4D8F-B194-2524916DCD1E}" type="presParOf" srcId="{1380D9FB-010D-40D6-BCB2-85417FBA4B70}" destId="{4546D2A8-874F-47E3-9BAD-64B2DAA93B2C}" srcOrd="2" destOrd="0" presId="urn:microsoft.com/office/officeart/2018/2/layout/IconVerticalSolidList"/>
    <dgm:cxn modelId="{3FEE63F4-90D3-4043-B0EE-CFF668D402AA}" type="presParOf" srcId="{1380D9FB-010D-40D6-BCB2-85417FBA4B70}" destId="{2260D061-A53D-4969-A5E5-C12A0378F1A8}" srcOrd="3" destOrd="0" presId="urn:microsoft.com/office/officeart/2018/2/layout/IconVerticalSolidList"/>
    <dgm:cxn modelId="{0540271D-EDA2-4188-B7AC-05F805DBDF70}" type="presParOf" srcId="{29996B41-DFCE-4612-A0D9-7F4A8A7FB7BB}" destId="{CF65BE0E-D7F3-4959-B5CD-B396CC88D17B}" srcOrd="5" destOrd="0" presId="urn:microsoft.com/office/officeart/2018/2/layout/IconVerticalSolidList"/>
    <dgm:cxn modelId="{CFF6AAE0-E717-4694-8B23-0E5F622B2F92}" type="presParOf" srcId="{29996B41-DFCE-4612-A0D9-7F4A8A7FB7BB}" destId="{9DEBEAD9-7195-44DA-A1BD-66CBB0DBE09D}" srcOrd="6" destOrd="0" presId="urn:microsoft.com/office/officeart/2018/2/layout/IconVerticalSolidList"/>
    <dgm:cxn modelId="{6F1A1B6A-C876-48BE-BF4E-FF9D9BF330E5}" type="presParOf" srcId="{9DEBEAD9-7195-44DA-A1BD-66CBB0DBE09D}" destId="{4F16C9D2-62F5-44A5-B734-738143D3982C}" srcOrd="0" destOrd="0" presId="urn:microsoft.com/office/officeart/2018/2/layout/IconVerticalSolidList"/>
    <dgm:cxn modelId="{E686C1C0-A718-4A52-8ACC-EDF7F0082D7E}" type="presParOf" srcId="{9DEBEAD9-7195-44DA-A1BD-66CBB0DBE09D}" destId="{C7D732E7-397B-427A-A3F0-A8A2454F65E9}" srcOrd="1" destOrd="0" presId="urn:microsoft.com/office/officeart/2018/2/layout/IconVerticalSolidList"/>
    <dgm:cxn modelId="{43ED21DF-643E-4B05-925F-BEE59BA5F1AA}" type="presParOf" srcId="{9DEBEAD9-7195-44DA-A1BD-66CBB0DBE09D}" destId="{18D5E183-7028-47D4-AD3F-B4D6B57499E6}" srcOrd="2" destOrd="0" presId="urn:microsoft.com/office/officeart/2018/2/layout/IconVerticalSolidList"/>
    <dgm:cxn modelId="{10C94F79-3C64-4B95-97F6-B5B073932781}" type="presParOf" srcId="{9DEBEAD9-7195-44DA-A1BD-66CBB0DBE09D}" destId="{5FFC7395-7A8F-4F3F-AAF5-507E14077F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4AA14-CB2F-4243-B40D-2CD80A980485}" type="doc">
      <dgm:prSet loTypeId="urn:microsoft.com/office/officeart/2005/8/layout/vProcess5" loCatId="process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A5A4EA6-F1EB-4AE0-8B65-1B6E65B6B5B1}">
      <dgm:prSet/>
      <dgm:spPr/>
      <dgm:t>
        <a:bodyPr/>
        <a:lstStyle/>
        <a:p>
          <a:r>
            <a:rPr lang="en-US" dirty="0"/>
            <a:t>Workforce demographic analysis</a:t>
          </a:r>
        </a:p>
      </dgm:t>
    </dgm:pt>
    <dgm:pt modelId="{72499D49-53D8-4556-AA7A-A36D435FAE03}" type="parTrans" cxnId="{DC203D91-529A-4F3E-A8F9-00A778C01BA0}">
      <dgm:prSet/>
      <dgm:spPr/>
      <dgm:t>
        <a:bodyPr/>
        <a:lstStyle/>
        <a:p>
          <a:endParaRPr lang="en-US"/>
        </a:p>
      </dgm:t>
    </dgm:pt>
    <dgm:pt modelId="{1A2AB6A8-320D-4777-B447-85A2DCA6213F}" type="sibTrans" cxnId="{DC203D91-529A-4F3E-A8F9-00A778C01BA0}">
      <dgm:prSet/>
      <dgm:spPr/>
      <dgm:t>
        <a:bodyPr/>
        <a:lstStyle/>
        <a:p>
          <a:endParaRPr lang="en-US"/>
        </a:p>
      </dgm:t>
    </dgm:pt>
    <dgm:pt modelId="{C51E9D6D-CDDE-4E1B-8D61-63877557FC03}">
      <dgm:prSet/>
      <dgm:spPr/>
      <dgm:t>
        <a:bodyPr/>
        <a:lstStyle/>
        <a:p>
          <a:r>
            <a:rPr lang="en-US"/>
            <a:t>Monitoring of applicant pools and hiring outcomes</a:t>
          </a:r>
        </a:p>
      </dgm:t>
    </dgm:pt>
    <dgm:pt modelId="{C714D8D9-44EB-4423-9D1A-80B9F3688B39}" type="parTrans" cxnId="{15F885A6-FEF0-4EF7-A71D-AFD4F33A3BAE}">
      <dgm:prSet/>
      <dgm:spPr/>
      <dgm:t>
        <a:bodyPr/>
        <a:lstStyle/>
        <a:p>
          <a:endParaRPr lang="en-US"/>
        </a:p>
      </dgm:t>
    </dgm:pt>
    <dgm:pt modelId="{B0298F51-1F31-47F1-AF93-995965A3C60D}" type="sibTrans" cxnId="{15F885A6-FEF0-4EF7-A71D-AFD4F33A3BAE}">
      <dgm:prSet/>
      <dgm:spPr/>
      <dgm:t>
        <a:bodyPr/>
        <a:lstStyle/>
        <a:p>
          <a:endParaRPr lang="en-US"/>
        </a:p>
      </dgm:t>
    </dgm:pt>
    <dgm:pt modelId="{D22F03C7-574E-4E8B-9086-FED4B108B596}">
      <dgm:prSet/>
      <dgm:spPr/>
      <dgm:t>
        <a:bodyPr/>
        <a:lstStyle/>
        <a:p>
          <a:r>
            <a:rPr lang="en-US"/>
            <a:t>Complaint procedures for discrimination or Title 5 violations</a:t>
          </a:r>
        </a:p>
      </dgm:t>
    </dgm:pt>
    <dgm:pt modelId="{7DB51626-34E4-4D79-8816-F503E4E133F0}" type="parTrans" cxnId="{3624334D-8477-4356-8FFA-AF0B7EEEA0BC}">
      <dgm:prSet/>
      <dgm:spPr/>
      <dgm:t>
        <a:bodyPr/>
        <a:lstStyle/>
        <a:p>
          <a:endParaRPr lang="en-US"/>
        </a:p>
      </dgm:t>
    </dgm:pt>
    <dgm:pt modelId="{7CF8691E-FBFC-4B16-8D9A-5362BDE5E3FC}" type="sibTrans" cxnId="{3624334D-8477-4356-8FFA-AF0B7EEEA0BC}">
      <dgm:prSet/>
      <dgm:spPr/>
      <dgm:t>
        <a:bodyPr/>
        <a:lstStyle/>
        <a:p>
          <a:endParaRPr lang="en-US"/>
        </a:p>
      </dgm:t>
    </dgm:pt>
    <dgm:pt modelId="{F6907374-6427-43C9-BE60-B9807EBA6E89}">
      <dgm:prSet/>
      <dgm:spPr/>
      <dgm:t>
        <a:bodyPr/>
        <a:lstStyle/>
        <a:p>
          <a:r>
            <a:rPr lang="en-US"/>
            <a:t>Training requirements for hiring committees</a:t>
          </a:r>
        </a:p>
      </dgm:t>
    </dgm:pt>
    <dgm:pt modelId="{2D1BDD40-46F1-417D-8BC9-CBA04C9F2733}" type="parTrans" cxnId="{C6F6163C-1344-4985-9A44-D172A29E1259}">
      <dgm:prSet/>
      <dgm:spPr/>
      <dgm:t>
        <a:bodyPr/>
        <a:lstStyle/>
        <a:p>
          <a:endParaRPr lang="en-US"/>
        </a:p>
      </dgm:t>
    </dgm:pt>
    <dgm:pt modelId="{843111A8-958F-43E7-A3A4-9BA02EB0114E}" type="sibTrans" cxnId="{C6F6163C-1344-4985-9A44-D172A29E1259}">
      <dgm:prSet/>
      <dgm:spPr/>
      <dgm:t>
        <a:bodyPr/>
        <a:lstStyle/>
        <a:p>
          <a:endParaRPr lang="en-US"/>
        </a:p>
      </dgm:t>
    </dgm:pt>
    <dgm:pt modelId="{3742DC15-2A2B-43D7-B713-61174908B33B}">
      <dgm:prSet/>
      <dgm:spPr/>
      <dgm:t>
        <a:bodyPr/>
        <a:lstStyle/>
        <a:p>
          <a:r>
            <a:rPr lang="en-US"/>
            <a:t>Strategies to address underrepresentation</a:t>
          </a:r>
        </a:p>
      </dgm:t>
    </dgm:pt>
    <dgm:pt modelId="{459CF135-DB71-449A-855E-44C74F9C5B3F}" type="parTrans" cxnId="{441B56C6-CAFE-41DC-963D-37D31B4D01FE}">
      <dgm:prSet/>
      <dgm:spPr/>
      <dgm:t>
        <a:bodyPr/>
        <a:lstStyle/>
        <a:p>
          <a:endParaRPr lang="en-US"/>
        </a:p>
      </dgm:t>
    </dgm:pt>
    <dgm:pt modelId="{9B2394B9-9F36-4B01-90C7-D7790FE88D68}" type="sibTrans" cxnId="{441B56C6-CAFE-41DC-963D-37D31B4D01FE}">
      <dgm:prSet/>
      <dgm:spPr/>
      <dgm:t>
        <a:bodyPr/>
        <a:lstStyle/>
        <a:p>
          <a:endParaRPr lang="en-US"/>
        </a:p>
      </dgm:t>
    </dgm:pt>
    <dgm:pt modelId="{F15BEF67-8874-1E41-B233-8F8294275D62}" type="pres">
      <dgm:prSet presAssocID="{2FB4AA14-CB2F-4243-B40D-2CD80A980485}" presName="outerComposite" presStyleCnt="0">
        <dgm:presLayoutVars>
          <dgm:chMax val="5"/>
          <dgm:dir/>
          <dgm:resizeHandles val="exact"/>
        </dgm:presLayoutVars>
      </dgm:prSet>
      <dgm:spPr/>
    </dgm:pt>
    <dgm:pt modelId="{35ED6031-5AAB-654D-9BB6-6A751D44E882}" type="pres">
      <dgm:prSet presAssocID="{2FB4AA14-CB2F-4243-B40D-2CD80A980485}" presName="dummyMaxCanvas" presStyleCnt="0">
        <dgm:presLayoutVars/>
      </dgm:prSet>
      <dgm:spPr/>
    </dgm:pt>
    <dgm:pt modelId="{C8E40BD5-56B4-4349-9D89-A2292E5F3A16}" type="pres">
      <dgm:prSet presAssocID="{2FB4AA14-CB2F-4243-B40D-2CD80A980485}" presName="FiveNodes_1" presStyleLbl="node1" presStyleIdx="0" presStyleCnt="5" custLinFactNeighborX="0">
        <dgm:presLayoutVars>
          <dgm:bulletEnabled val="1"/>
        </dgm:presLayoutVars>
      </dgm:prSet>
      <dgm:spPr/>
    </dgm:pt>
    <dgm:pt modelId="{8C5B0202-CC7D-9844-B37E-CEA6EFE9B310}" type="pres">
      <dgm:prSet presAssocID="{2FB4AA14-CB2F-4243-B40D-2CD80A980485}" presName="FiveNodes_2" presStyleLbl="node1" presStyleIdx="1" presStyleCnt="5">
        <dgm:presLayoutVars>
          <dgm:bulletEnabled val="1"/>
        </dgm:presLayoutVars>
      </dgm:prSet>
      <dgm:spPr/>
    </dgm:pt>
    <dgm:pt modelId="{0B967313-883D-1C49-8FA1-8A1DEEDFF6E0}" type="pres">
      <dgm:prSet presAssocID="{2FB4AA14-CB2F-4243-B40D-2CD80A980485}" presName="FiveNodes_3" presStyleLbl="node1" presStyleIdx="2" presStyleCnt="5">
        <dgm:presLayoutVars>
          <dgm:bulletEnabled val="1"/>
        </dgm:presLayoutVars>
      </dgm:prSet>
      <dgm:spPr/>
    </dgm:pt>
    <dgm:pt modelId="{A1A37FD3-C4D4-184F-AA80-33C45FE530B5}" type="pres">
      <dgm:prSet presAssocID="{2FB4AA14-CB2F-4243-B40D-2CD80A980485}" presName="FiveNodes_4" presStyleLbl="node1" presStyleIdx="3" presStyleCnt="5">
        <dgm:presLayoutVars>
          <dgm:bulletEnabled val="1"/>
        </dgm:presLayoutVars>
      </dgm:prSet>
      <dgm:spPr/>
    </dgm:pt>
    <dgm:pt modelId="{852F4BFE-1A42-7448-AEE1-B69073FBE73E}" type="pres">
      <dgm:prSet presAssocID="{2FB4AA14-CB2F-4243-B40D-2CD80A980485}" presName="FiveNodes_5" presStyleLbl="node1" presStyleIdx="4" presStyleCnt="5">
        <dgm:presLayoutVars>
          <dgm:bulletEnabled val="1"/>
        </dgm:presLayoutVars>
      </dgm:prSet>
      <dgm:spPr/>
    </dgm:pt>
    <dgm:pt modelId="{1482065C-3748-2443-872D-6151CB5092EF}" type="pres">
      <dgm:prSet presAssocID="{2FB4AA14-CB2F-4243-B40D-2CD80A980485}" presName="FiveConn_1-2" presStyleLbl="fgAccFollowNode1" presStyleIdx="0" presStyleCnt="4">
        <dgm:presLayoutVars>
          <dgm:bulletEnabled val="1"/>
        </dgm:presLayoutVars>
      </dgm:prSet>
      <dgm:spPr/>
    </dgm:pt>
    <dgm:pt modelId="{A63ADBF0-EA0A-F842-AD22-BE41FDC42C6A}" type="pres">
      <dgm:prSet presAssocID="{2FB4AA14-CB2F-4243-B40D-2CD80A980485}" presName="FiveConn_2-3" presStyleLbl="fgAccFollowNode1" presStyleIdx="1" presStyleCnt="4">
        <dgm:presLayoutVars>
          <dgm:bulletEnabled val="1"/>
        </dgm:presLayoutVars>
      </dgm:prSet>
      <dgm:spPr/>
    </dgm:pt>
    <dgm:pt modelId="{F24E1AEB-EE96-FF4E-9B45-BE482867A3BB}" type="pres">
      <dgm:prSet presAssocID="{2FB4AA14-CB2F-4243-B40D-2CD80A980485}" presName="FiveConn_3-4" presStyleLbl="fgAccFollowNode1" presStyleIdx="2" presStyleCnt="4">
        <dgm:presLayoutVars>
          <dgm:bulletEnabled val="1"/>
        </dgm:presLayoutVars>
      </dgm:prSet>
      <dgm:spPr/>
    </dgm:pt>
    <dgm:pt modelId="{FE736F64-4566-1240-BCE2-899947121FCD}" type="pres">
      <dgm:prSet presAssocID="{2FB4AA14-CB2F-4243-B40D-2CD80A980485}" presName="FiveConn_4-5" presStyleLbl="fgAccFollowNode1" presStyleIdx="3" presStyleCnt="4">
        <dgm:presLayoutVars>
          <dgm:bulletEnabled val="1"/>
        </dgm:presLayoutVars>
      </dgm:prSet>
      <dgm:spPr/>
    </dgm:pt>
    <dgm:pt modelId="{8E63C703-6DD1-B446-BADC-178042ACD03C}" type="pres">
      <dgm:prSet presAssocID="{2FB4AA14-CB2F-4243-B40D-2CD80A980485}" presName="FiveNodes_1_text" presStyleLbl="node1" presStyleIdx="4" presStyleCnt="5">
        <dgm:presLayoutVars>
          <dgm:bulletEnabled val="1"/>
        </dgm:presLayoutVars>
      </dgm:prSet>
      <dgm:spPr/>
    </dgm:pt>
    <dgm:pt modelId="{0D6D136E-7C02-B74C-8E7F-9B28A060F6A0}" type="pres">
      <dgm:prSet presAssocID="{2FB4AA14-CB2F-4243-B40D-2CD80A980485}" presName="FiveNodes_2_text" presStyleLbl="node1" presStyleIdx="4" presStyleCnt="5">
        <dgm:presLayoutVars>
          <dgm:bulletEnabled val="1"/>
        </dgm:presLayoutVars>
      </dgm:prSet>
      <dgm:spPr/>
    </dgm:pt>
    <dgm:pt modelId="{9FE39A05-6B1F-014F-804A-C03F03407814}" type="pres">
      <dgm:prSet presAssocID="{2FB4AA14-CB2F-4243-B40D-2CD80A980485}" presName="FiveNodes_3_text" presStyleLbl="node1" presStyleIdx="4" presStyleCnt="5">
        <dgm:presLayoutVars>
          <dgm:bulletEnabled val="1"/>
        </dgm:presLayoutVars>
      </dgm:prSet>
      <dgm:spPr/>
    </dgm:pt>
    <dgm:pt modelId="{5CC029FF-FA7D-104B-9F4F-59B310154DFD}" type="pres">
      <dgm:prSet presAssocID="{2FB4AA14-CB2F-4243-B40D-2CD80A980485}" presName="FiveNodes_4_text" presStyleLbl="node1" presStyleIdx="4" presStyleCnt="5">
        <dgm:presLayoutVars>
          <dgm:bulletEnabled val="1"/>
        </dgm:presLayoutVars>
      </dgm:prSet>
      <dgm:spPr/>
    </dgm:pt>
    <dgm:pt modelId="{DFE0743C-B9EE-A44B-A8AE-E385CBF52BE9}" type="pres">
      <dgm:prSet presAssocID="{2FB4AA14-CB2F-4243-B40D-2CD80A9804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B997603-E5BA-0948-83C0-4288A59C2942}" type="presOf" srcId="{1A2AB6A8-320D-4777-B447-85A2DCA6213F}" destId="{1482065C-3748-2443-872D-6151CB5092EF}" srcOrd="0" destOrd="0" presId="urn:microsoft.com/office/officeart/2005/8/layout/vProcess5"/>
    <dgm:cxn modelId="{5A2A3E07-1D9E-0D4A-A962-942690F375B1}" type="presOf" srcId="{D22F03C7-574E-4E8B-9086-FED4B108B596}" destId="{9FE39A05-6B1F-014F-804A-C03F03407814}" srcOrd="1" destOrd="0" presId="urn:microsoft.com/office/officeart/2005/8/layout/vProcess5"/>
    <dgm:cxn modelId="{B481C516-0008-5C46-AA2B-B06371DDE93D}" type="presOf" srcId="{D22F03C7-574E-4E8B-9086-FED4B108B596}" destId="{0B967313-883D-1C49-8FA1-8A1DEEDFF6E0}" srcOrd="0" destOrd="0" presId="urn:microsoft.com/office/officeart/2005/8/layout/vProcess5"/>
    <dgm:cxn modelId="{5C0D7B36-983B-4C47-A435-29B4DC79532C}" type="presOf" srcId="{C51E9D6D-CDDE-4E1B-8D61-63877557FC03}" destId="{8C5B0202-CC7D-9844-B37E-CEA6EFE9B310}" srcOrd="0" destOrd="0" presId="urn:microsoft.com/office/officeart/2005/8/layout/vProcess5"/>
    <dgm:cxn modelId="{C6F6163C-1344-4985-9A44-D172A29E1259}" srcId="{2FB4AA14-CB2F-4243-B40D-2CD80A980485}" destId="{F6907374-6427-43C9-BE60-B9807EBA6E89}" srcOrd="3" destOrd="0" parTransId="{2D1BDD40-46F1-417D-8BC9-CBA04C9F2733}" sibTransId="{843111A8-958F-43E7-A3A4-9BA02EB0114E}"/>
    <dgm:cxn modelId="{2031DE40-92C9-5D49-AC37-339A29D1A240}" type="presOf" srcId="{B0298F51-1F31-47F1-AF93-995965A3C60D}" destId="{A63ADBF0-EA0A-F842-AD22-BE41FDC42C6A}" srcOrd="0" destOrd="0" presId="urn:microsoft.com/office/officeart/2005/8/layout/vProcess5"/>
    <dgm:cxn modelId="{FF00894B-C382-D440-84AF-3C53C0684E7F}" type="presOf" srcId="{3742DC15-2A2B-43D7-B713-61174908B33B}" destId="{852F4BFE-1A42-7448-AEE1-B69073FBE73E}" srcOrd="0" destOrd="0" presId="urn:microsoft.com/office/officeart/2005/8/layout/vProcess5"/>
    <dgm:cxn modelId="{3624334D-8477-4356-8FFA-AF0B7EEEA0BC}" srcId="{2FB4AA14-CB2F-4243-B40D-2CD80A980485}" destId="{D22F03C7-574E-4E8B-9086-FED4B108B596}" srcOrd="2" destOrd="0" parTransId="{7DB51626-34E4-4D79-8816-F503E4E133F0}" sibTransId="{7CF8691E-FBFC-4B16-8D9A-5362BDE5E3FC}"/>
    <dgm:cxn modelId="{5558AA6D-70D6-9645-9A35-99AA495892E0}" type="presOf" srcId="{3742DC15-2A2B-43D7-B713-61174908B33B}" destId="{DFE0743C-B9EE-A44B-A8AE-E385CBF52BE9}" srcOrd="1" destOrd="0" presId="urn:microsoft.com/office/officeart/2005/8/layout/vProcess5"/>
    <dgm:cxn modelId="{A3589F6E-491B-B04B-ACCC-17CCB5657FB2}" type="presOf" srcId="{F6907374-6427-43C9-BE60-B9807EBA6E89}" destId="{5CC029FF-FA7D-104B-9F4F-59B310154DFD}" srcOrd="1" destOrd="0" presId="urn:microsoft.com/office/officeart/2005/8/layout/vProcess5"/>
    <dgm:cxn modelId="{F54E7783-8C80-7744-AF79-C7BBFC18C705}" type="presOf" srcId="{BA5A4EA6-F1EB-4AE0-8B65-1B6E65B6B5B1}" destId="{C8E40BD5-56B4-4349-9D89-A2292E5F3A16}" srcOrd="0" destOrd="0" presId="urn:microsoft.com/office/officeart/2005/8/layout/vProcess5"/>
    <dgm:cxn modelId="{DC203D91-529A-4F3E-A8F9-00A778C01BA0}" srcId="{2FB4AA14-CB2F-4243-B40D-2CD80A980485}" destId="{BA5A4EA6-F1EB-4AE0-8B65-1B6E65B6B5B1}" srcOrd="0" destOrd="0" parTransId="{72499D49-53D8-4556-AA7A-A36D435FAE03}" sibTransId="{1A2AB6A8-320D-4777-B447-85A2DCA6213F}"/>
    <dgm:cxn modelId="{1B5BE991-79D8-D84A-B524-63A5A0CDAB45}" type="presOf" srcId="{843111A8-958F-43E7-A3A4-9BA02EB0114E}" destId="{FE736F64-4566-1240-BCE2-899947121FCD}" srcOrd="0" destOrd="0" presId="urn:microsoft.com/office/officeart/2005/8/layout/vProcess5"/>
    <dgm:cxn modelId="{713E5792-D818-5143-A189-3F5C6F82330A}" type="presOf" srcId="{BA5A4EA6-F1EB-4AE0-8B65-1B6E65B6B5B1}" destId="{8E63C703-6DD1-B446-BADC-178042ACD03C}" srcOrd="1" destOrd="0" presId="urn:microsoft.com/office/officeart/2005/8/layout/vProcess5"/>
    <dgm:cxn modelId="{FCD18799-EDB0-C64C-8933-DEFB8D7EAEAF}" type="presOf" srcId="{C51E9D6D-CDDE-4E1B-8D61-63877557FC03}" destId="{0D6D136E-7C02-B74C-8E7F-9B28A060F6A0}" srcOrd="1" destOrd="0" presId="urn:microsoft.com/office/officeart/2005/8/layout/vProcess5"/>
    <dgm:cxn modelId="{21B27F9A-D3CA-0C40-821B-BB8064765C21}" type="presOf" srcId="{7CF8691E-FBFC-4B16-8D9A-5362BDE5E3FC}" destId="{F24E1AEB-EE96-FF4E-9B45-BE482867A3BB}" srcOrd="0" destOrd="0" presId="urn:microsoft.com/office/officeart/2005/8/layout/vProcess5"/>
    <dgm:cxn modelId="{15F885A6-FEF0-4EF7-A71D-AFD4F33A3BAE}" srcId="{2FB4AA14-CB2F-4243-B40D-2CD80A980485}" destId="{C51E9D6D-CDDE-4E1B-8D61-63877557FC03}" srcOrd="1" destOrd="0" parTransId="{C714D8D9-44EB-4423-9D1A-80B9F3688B39}" sibTransId="{B0298F51-1F31-47F1-AF93-995965A3C60D}"/>
    <dgm:cxn modelId="{528DB9C5-DC5E-C741-A151-0971CDD08103}" type="presOf" srcId="{F6907374-6427-43C9-BE60-B9807EBA6E89}" destId="{A1A37FD3-C4D4-184F-AA80-33C45FE530B5}" srcOrd="0" destOrd="0" presId="urn:microsoft.com/office/officeart/2005/8/layout/vProcess5"/>
    <dgm:cxn modelId="{5793DDC5-968E-8A41-8C93-3A4297ABEB2C}" type="presOf" srcId="{2FB4AA14-CB2F-4243-B40D-2CD80A980485}" destId="{F15BEF67-8874-1E41-B233-8F8294275D62}" srcOrd="0" destOrd="0" presId="urn:microsoft.com/office/officeart/2005/8/layout/vProcess5"/>
    <dgm:cxn modelId="{441B56C6-CAFE-41DC-963D-37D31B4D01FE}" srcId="{2FB4AA14-CB2F-4243-B40D-2CD80A980485}" destId="{3742DC15-2A2B-43D7-B713-61174908B33B}" srcOrd="4" destOrd="0" parTransId="{459CF135-DB71-449A-855E-44C74F9C5B3F}" sibTransId="{9B2394B9-9F36-4B01-90C7-D7790FE88D68}"/>
    <dgm:cxn modelId="{0618E3B4-AEF9-9247-961F-CF8857553D2C}" type="presParOf" srcId="{F15BEF67-8874-1E41-B233-8F8294275D62}" destId="{35ED6031-5AAB-654D-9BB6-6A751D44E882}" srcOrd="0" destOrd="0" presId="urn:microsoft.com/office/officeart/2005/8/layout/vProcess5"/>
    <dgm:cxn modelId="{BA805A4B-3574-9146-8DCD-3508D7189FBB}" type="presParOf" srcId="{F15BEF67-8874-1E41-B233-8F8294275D62}" destId="{C8E40BD5-56B4-4349-9D89-A2292E5F3A16}" srcOrd="1" destOrd="0" presId="urn:microsoft.com/office/officeart/2005/8/layout/vProcess5"/>
    <dgm:cxn modelId="{E31DFB9A-D553-1843-BDC3-F027D704F1ED}" type="presParOf" srcId="{F15BEF67-8874-1E41-B233-8F8294275D62}" destId="{8C5B0202-CC7D-9844-B37E-CEA6EFE9B310}" srcOrd="2" destOrd="0" presId="urn:microsoft.com/office/officeart/2005/8/layout/vProcess5"/>
    <dgm:cxn modelId="{9D2FDCE4-9282-BA42-87CC-5EC25C38D0C4}" type="presParOf" srcId="{F15BEF67-8874-1E41-B233-8F8294275D62}" destId="{0B967313-883D-1C49-8FA1-8A1DEEDFF6E0}" srcOrd="3" destOrd="0" presId="urn:microsoft.com/office/officeart/2005/8/layout/vProcess5"/>
    <dgm:cxn modelId="{3B514BE8-720C-0745-85C1-F0B37ED60BCA}" type="presParOf" srcId="{F15BEF67-8874-1E41-B233-8F8294275D62}" destId="{A1A37FD3-C4D4-184F-AA80-33C45FE530B5}" srcOrd="4" destOrd="0" presId="urn:microsoft.com/office/officeart/2005/8/layout/vProcess5"/>
    <dgm:cxn modelId="{A9002191-D05A-5C44-913C-6BC53BBB353A}" type="presParOf" srcId="{F15BEF67-8874-1E41-B233-8F8294275D62}" destId="{852F4BFE-1A42-7448-AEE1-B69073FBE73E}" srcOrd="5" destOrd="0" presId="urn:microsoft.com/office/officeart/2005/8/layout/vProcess5"/>
    <dgm:cxn modelId="{17B2B0EA-6DEE-5541-8D30-558EF4027043}" type="presParOf" srcId="{F15BEF67-8874-1E41-B233-8F8294275D62}" destId="{1482065C-3748-2443-872D-6151CB5092EF}" srcOrd="6" destOrd="0" presId="urn:microsoft.com/office/officeart/2005/8/layout/vProcess5"/>
    <dgm:cxn modelId="{22208141-1F62-7C48-AD55-061DE1F633A1}" type="presParOf" srcId="{F15BEF67-8874-1E41-B233-8F8294275D62}" destId="{A63ADBF0-EA0A-F842-AD22-BE41FDC42C6A}" srcOrd="7" destOrd="0" presId="urn:microsoft.com/office/officeart/2005/8/layout/vProcess5"/>
    <dgm:cxn modelId="{6B160D9F-7C99-1049-ACC5-8EE5EC7F2C10}" type="presParOf" srcId="{F15BEF67-8874-1E41-B233-8F8294275D62}" destId="{F24E1AEB-EE96-FF4E-9B45-BE482867A3BB}" srcOrd="8" destOrd="0" presId="urn:microsoft.com/office/officeart/2005/8/layout/vProcess5"/>
    <dgm:cxn modelId="{1CFBA9E9-9DD6-2D41-9129-9F5188E30BCD}" type="presParOf" srcId="{F15BEF67-8874-1E41-B233-8F8294275D62}" destId="{FE736F64-4566-1240-BCE2-899947121FCD}" srcOrd="9" destOrd="0" presId="urn:microsoft.com/office/officeart/2005/8/layout/vProcess5"/>
    <dgm:cxn modelId="{8D4275FA-7D34-9542-A884-C12C7BF3D7FE}" type="presParOf" srcId="{F15BEF67-8874-1E41-B233-8F8294275D62}" destId="{8E63C703-6DD1-B446-BADC-178042ACD03C}" srcOrd="10" destOrd="0" presId="urn:microsoft.com/office/officeart/2005/8/layout/vProcess5"/>
    <dgm:cxn modelId="{223D6711-E30C-6C40-928D-7773C66F9F20}" type="presParOf" srcId="{F15BEF67-8874-1E41-B233-8F8294275D62}" destId="{0D6D136E-7C02-B74C-8E7F-9B28A060F6A0}" srcOrd="11" destOrd="0" presId="urn:microsoft.com/office/officeart/2005/8/layout/vProcess5"/>
    <dgm:cxn modelId="{49C49254-4D03-6347-ACDB-29BC25952DDB}" type="presParOf" srcId="{F15BEF67-8874-1E41-B233-8F8294275D62}" destId="{9FE39A05-6B1F-014F-804A-C03F03407814}" srcOrd="12" destOrd="0" presId="urn:microsoft.com/office/officeart/2005/8/layout/vProcess5"/>
    <dgm:cxn modelId="{1893375E-A8AF-B941-85AE-1E7A12F28AC3}" type="presParOf" srcId="{F15BEF67-8874-1E41-B233-8F8294275D62}" destId="{5CC029FF-FA7D-104B-9F4F-59B310154DFD}" srcOrd="13" destOrd="0" presId="urn:microsoft.com/office/officeart/2005/8/layout/vProcess5"/>
    <dgm:cxn modelId="{8D1DAD07-2195-9149-9E35-EFDDB59DFCF3}" type="presParOf" srcId="{F15BEF67-8874-1E41-B233-8F8294275D62}" destId="{DFE0743C-B9EE-A44B-A8AE-E385CBF52BE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08BF8-A095-457C-82EC-40CB66301C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48955C-8EA1-445C-B1DE-E1BD51A51034}">
      <dgm:prSet/>
      <dgm:spPr/>
      <dgm:t>
        <a:bodyPr/>
        <a:lstStyle/>
        <a:p>
          <a:r>
            <a:rPr lang="en-US"/>
            <a:t>Board of Trustees adopts the EEO Plan</a:t>
          </a:r>
        </a:p>
      </dgm:t>
    </dgm:pt>
    <dgm:pt modelId="{3B92C101-D7FE-41AA-8A28-878EDE9E742F}" type="parTrans" cxnId="{8DD7EE85-036F-4316-A9FA-581C9403FC59}">
      <dgm:prSet/>
      <dgm:spPr/>
      <dgm:t>
        <a:bodyPr/>
        <a:lstStyle/>
        <a:p>
          <a:endParaRPr lang="en-US"/>
        </a:p>
      </dgm:t>
    </dgm:pt>
    <dgm:pt modelId="{92E35CFE-25A4-4388-B3A8-D42CC3CA2187}" type="sibTrans" cxnId="{8DD7EE85-036F-4316-A9FA-581C9403FC59}">
      <dgm:prSet/>
      <dgm:spPr/>
      <dgm:t>
        <a:bodyPr/>
        <a:lstStyle/>
        <a:p>
          <a:endParaRPr lang="en-US"/>
        </a:p>
      </dgm:t>
    </dgm:pt>
    <dgm:pt modelId="{FB16AD50-BB82-4C05-91F3-BBEA460112AB}">
      <dgm:prSet/>
      <dgm:spPr/>
      <dgm:t>
        <a:bodyPr/>
        <a:lstStyle/>
        <a:p>
          <a:r>
            <a:rPr lang="en-US"/>
            <a:t>Chancellor responsible for overall implementation</a:t>
          </a:r>
        </a:p>
      </dgm:t>
    </dgm:pt>
    <dgm:pt modelId="{061FAA2B-1BBB-4AAC-BE9F-7725EF847FB5}" type="parTrans" cxnId="{7CD414F9-3EAB-4698-B3BE-C2900714354A}">
      <dgm:prSet/>
      <dgm:spPr/>
      <dgm:t>
        <a:bodyPr/>
        <a:lstStyle/>
        <a:p>
          <a:endParaRPr lang="en-US"/>
        </a:p>
      </dgm:t>
    </dgm:pt>
    <dgm:pt modelId="{6AA1B47B-5305-4A94-AD3B-74F429CDCE3D}" type="sibTrans" cxnId="{7CD414F9-3EAB-4698-B3BE-C2900714354A}">
      <dgm:prSet/>
      <dgm:spPr/>
      <dgm:t>
        <a:bodyPr/>
        <a:lstStyle/>
        <a:p>
          <a:endParaRPr lang="en-US"/>
        </a:p>
      </dgm:t>
    </dgm:pt>
    <dgm:pt modelId="{327FAA27-39FA-4B05-9A43-5D7C1470B168}">
      <dgm:prSet/>
      <dgm:spPr/>
      <dgm:t>
        <a:bodyPr/>
        <a:lstStyle/>
        <a:p>
          <a:r>
            <a:rPr lang="en-US"/>
            <a:t>Vice Chancellor of Human Resources serves as EEO Officer</a:t>
          </a:r>
        </a:p>
      </dgm:t>
    </dgm:pt>
    <dgm:pt modelId="{E3D36676-9766-444C-9B6B-472DC8F497F1}" type="parTrans" cxnId="{F24BECE3-0A90-4075-846F-F3CA7B1FCDA5}">
      <dgm:prSet/>
      <dgm:spPr/>
      <dgm:t>
        <a:bodyPr/>
        <a:lstStyle/>
        <a:p>
          <a:endParaRPr lang="en-US"/>
        </a:p>
      </dgm:t>
    </dgm:pt>
    <dgm:pt modelId="{29375902-C178-4DAE-966A-2FC7B151EC14}" type="sibTrans" cxnId="{F24BECE3-0A90-4075-846F-F3CA7B1FCDA5}">
      <dgm:prSet/>
      <dgm:spPr/>
      <dgm:t>
        <a:bodyPr/>
        <a:lstStyle/>
        <a:p>
          <a:endParaRPr lang="en-US"/>
        </a:p>
      </dgm:t>
    </dgm:pt>
    <dgm:pt modelId="{A5F0D382-C946-4A62-9278-72C719502E94}">
      <dgm:prSet/>
      <dgm:spPr/>
      <dgm:t>
        <a:bodyPr/>
        <a:lstStyle/>
        <a:p>
          <a:r>
            <a:rPr lang="en-US"/>
            <a:t>Diversity &amp; Equity Advisory Committee (DDEAC) advises on implementation</a:t>
          </a:r>
        </a:p>
      </dgm:t>
    </dgm:pt>
    <dgm:pt modelId="{EA20300F-DDED-4F54-9665-A883616CB678}" type="parTrans" cxnId="{5A9D7F13-D933-4956-BC08-BC309116C881}">
      <dgm:prSet/>
      <dgm:spPr/>
      <dgm:t>
        <a:bodyPr/>
        <a:lstStyle/>
        <a:p>
          <a:endParaRPr lang="en-US"/>
        </a:p>
      </dgm:t>
    </dgm:pt>
    <dgm:pt modelId="{8E733003-7FC9-4E06-A735-58152846C9AB}" type="sibTrans" cxnId="{5A9D7F13-D933-4956-BC08-BC309116C881}">
      <dgm:prSet/>
      <dgm:spPr/>
      <dgm:t>
        <a:bodyPr/>
        <a:lstStyle/>
        <a:p>
          <a:endParaRPr lang="en-US"/>
        </a:p>
      </dgm:t>
    </dgm:pt>
    <dgm:pt modelId="{CC049011-1659-4DB4-880F-99AD2517A926}" type="pres">
      <dgm:prSet presAssocID="{DC108BF8-A095-457C-82EC-40CB66301C44}" presName="root" presStyleCnt="0">
        <dgm:presLayoutVars>
          <dgm:dir/>
          <dgm:resizeHandles val="exact"/>
        </dgm:presLayoutVars>
      </dgm:prSet>
      <dgm:spPr/>
    </dgm:pt>
    <dgm:pt modelId="{D9D94861-FC0F-4561-876A-122E134690AB}" type="pres">
      <dgm:prSet presAssocID="{5B48955C-8EA1-445C-B1DE-E1BD51A51034}" presName="compNode" presStyleCnt="0"/>
      <dgm:spPr/>
    </dgm:pt>
    <dgm:pt modelId="{CB006ABC-155B-4FCF-B0F4-A584D361A3DA}" type="pres">
      <dgm:prSet presAssocID="{5B48955C-8EA1-445C-B1DE-E1BD51A51034}" presName="bgRect" presStyleLbl="bgShp" presStyleIdx="0" presStyleCnt="4"/>
      <dgm:spPr/>
    </dgm:pt>
    <dgm:pt modelId="{3E6589DC-5D3E-412A-9EE0-3963E2719605}" type="pres">
      <dgm:prSet presAssocID="{5B48955C-8EA1-445C-B1DE-E1BD51A510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8DC7014-0B1A-43D4-ABD8-8857C1534DE1}" type="pres">
      <dgm:prSet presAssocID="{5B48955C-8EA1-445C-B1DE-E1BD51A51034}" presName="spaceRect" presStyleCnt="0"/>
      <dgm:spPr/>
    </dgm:pt>
    <dgm:pt modelId="{2A109E05-79A0-4194-9D97-F523A4FE51A4}" type="pres">
      <dgm:prSet presAssocID="{5B48955C-8EA1-445C-B1DE-E1BD51A51034}" presName="parTx" presStyleLbl="revTx" presStyleIdx="0" presStyleCnt="4">
        <dgm:presLayoutVars>
          <dgm:chMax val="0"/>
          <dgm:chPref val="0"/>
        </dgm:presLayoutVars>
      </dgm:prSet>
      <dgm:spPr/>
    </dgm:pt>
    <dgm:pt modelId="{396E8CC6-B45C-4FEE-99E7-B4776731BD06}" type="pres">
      <dgm:prSet presAssocID="{92E35CFE-25A4-4388-B3A8-D42CC3CA2187}" presName="sibTrans" presStyleCnt="0"/>
      <dgm:spPr/>
    </dgm:pt>
    <dgm:pt modelId="{39E2B054-F008-4CC0-A38A-7B50931325B4}" type="pres">
      <dgm:prSet presAssocID="{FB16AD50-BB82-4C05-91F3-BBEA460112AB}" presName="compNode" presStyleCnt="0"/>
      <dgm:spPr/>
    </dgm:pt>
    <dgm:pt modelId="{ABAA8B3B-466D-497E-932D-FFA87C6DEB52}" type="pres">
      <dgm:prSet presAssocID="{FB16AD50-BB82-4C05-91F3-BBEA460112AB}" presName="bgRect" presStyleLbl="bgShp" presStyleIdx="1" presStyleCnt="4"/>
      <dgm:spPr/>
    </dgm:pt>
    <dgm:pt modelId="{946CB4CF-6B56-4596-9050-603EBF13289C}" type="pres">
      <dgm:prSet presAssocID="{FB16AD50-BB82-4C05-91F3-BBEA460112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9A49D5F-06D6-425B-B714-ECEDEE8F947E}" type="pres">
      <dgm:prSet presAssocID="{FB16AD50-BB82-4C05-91F3-BBEA460112AB}" presName="spaceRect" presStyleCnt="0"/>
      <dgm:spPr/>
    </dgm:pt>
    <dgm:pt modelId="{B6E0F279-6015-482C-B8B4-759783BE877B}" type="pres">
      <dgm:prSet presAssocID="{FB16AD50-BB82-4C05-91F3-BBEA460112AB}" presName="parTx" presStyleLbl="revTx" presStyleIdx="1" presStyleCnt="4">
        <dgm:presLayoutVars>
          <dgm:chMax val="0"/>
          <dgm:chPref val="0"/>
        </dgm:presLayoutVars>
      </dgm:prSet>
      <dgm:spPr/>
    </dgm:pt>
    <dgm:pt modelId="{ECCFAA1D-CF08-42C8-8ACC-CCEB45A3BDE0}" type="pres">
      <dgm:prSet presAssocID="{6AA1B47B-5305-4A94-AD3B-74F429CDCE3D}" presName="sibTrans" presStyleCnt="0"/>
      <dgm:spPr/>
    </dgm:pt>
    <dgm:pt modelId="{FB61E9CA-65A7-4D5D-BB34-8C648D2DA781}" type="pres">
      <dgm:prSet presAssocID="{327FAA27-39FA-4B05-9A43-5D7C1470B168}" presName="compNode" presStyleCnt="0"/>
      <dgm:spPr/>
    </dgm:pt>
    <dgm:pt modelId="{33CF41A4-8713-4473-B495-36A2276AA55E}" type="pres">
      <dgm:prSet presAssocID="{327FAA27-39FA-4B05-9A43-5D7C1470B168}" presName="bgRect" presStyleLbl="bgShp" presStyleIdx="2" presStyleCnt="4"/>
      <dgm:spPr/>
    </dgm:pt>
    <dgm:pt modelId="{189836AA-7B0D-477F-95D0-40E4BC0D406D}" type="pres">
      <dgm:prSet presAssocID="{327FAA27-39FA-4B05-9A43-5D7C1470B1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CE77500-D3A5-4316-9DFC-9369106592BC}" type="pres">
      <dgm:prSet presAssocID="{327FAA27-39FA-4B05-9A43-5D7C1470B168}" presName="spaceRect" presStyleCnt="0"/>
      <dgm:spPr/>
    </dgm:pt>
    <dgm:pt modelId="{D410B509-ADA9-49F8-9339-573ADA99CEE2}" type="pres">
      <dgm:prSet presAssocID="{327FAA27-39FA-4B05-9A43-5D7C1470B168}" presName="parTx" presStyleLbl="revTx" presStyleIdx="2" presStyleCnt="4">
        <dgm:presLayoutVars>
          <dgm:chMax val="0"/>
          <dgm:chPref val="0"/>
        </dgm:presLayoutVars>
      </dgm:prSet>
      <dgm:spPr/>
    </dgm:pt>
    <dgm:pt modelId="{C4D645D9-5793-4777-99FB-ABBB16806786}" type="pres">
      <dgm:prSet presAssocID="{29375902-C178-4DAE-966A-2FC7B151EC14}" presName="sibTrans" presStyleCnt="0"/>
      <dgm:spPr/>
    </dgm:pt>
    <dgm:pt modelId="{7BD194AE-3CE6-46A3-B1AD-4D5278750D60}" type="pres">
      <dgm:prSet presAssocID="{A5F0D382-C946-4A62-9278-72C719502E94}" presName="compNode" presStyleCnt="0"/>
      <dgm:spPr/>
    </dgm:pt>
    <dgm:pt modelId="{EE763CE2-12FB-40E1-AD87-5F25B4FF723A}" type="pres">
      <dgm:prSet presAssocID="{A5F0D382-C946-4A62-9278-72C719502E94}" presName="bgRect" presStyleLbl="bgShp" presStyleIdx="3" presStyleCnt="4"/>
      <dgm:spPr/>
    </dgm:pt>
    <dgm:pt modelId="{EEE7B6BA-8365-40BD-8F67-D71D528CB154}" type="pres">
      <dgm:prSet presAssocID="{A5F0D382-C946-4A62-9278-72C719502E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91110277-19A1-4B56-BE5F-32CF4EE12EEE}" type="pres">
      <dgm:prSet presAssocID="{A5F0D382-C946-4A62-9278-72C719502E94}" presName="spaceRect" presStyleCnt="0"/>
      <dgm:spPr/>
    </dgm:pt>
    <dgm:pt modelId="{CEEBF15A-DA41-4050-9D44-F6AEF98CB058}" type="pres">
      <dgm:prSet presAssocID="{A5F0D382-C946-4A62-9278-72C719502E9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F133A0B-290F-4FC0-B573-B06119B4546C}" type="presOf" srcId="{FB16AD50-BB82-4C05-91F3-BBEA460112AB}" destId="{B6E0F279-6015-482C-B8B4-759783BE877B}" srcOrd="0" destOrd="0" presId="urn:microsoft.com/office/officeart/2018/2/layout/IconVerticalSolidList"/>
    <dgm:cxn modelId="{CCC3150D-A066-4877-83E3-1B2A62BFFCC2}" type="presOf" srcId="{5B48955C-8EA1-445C-B1DE-E1BD51A51034}" destId="{2A109E05-79A0-4194-9D97-F523A4FE51A4}" srcOrd="0" destOrd="0" presId="urn:microsoft.com/office/officeart/2018/2/layout/IconVerticalSolidList"/>
    <dgm:cxn modelId="{5A9D7F13-D933-4956-BC08-BC309116C881}" srcId="{DC108BF8-A095-457C-82EC-40CB66301C44}" destId="{A5F0D382-C946-4A62-9278-72C719502E94}" srcOrd="3" destOrd="0" parTransId="{EA20300F-DDED-4F54-9665-A883616CB678}" sibTransId="{8E733003-7FC9-4E06-A735-58152846C9AB}"/>
    <dgm:cxn modelId="{81A95639-CBE8-4C6E-A041-14FA61CFF461}" type="presOf" srcId="{DC108BF8-A095-457C-82EC-40CB66301C44}" destId="{CC049011-1659-4DB4-880F-99AD2517A926}" srcOrd="0" destOrd="0" presId="urn:microsoft.com/office/officeart/2018/2/layout/IconVerticalSolidList"/>
    <dgm:cxn modelId="{8DD7EE85-036F-4316-A9FA-581C9403FC59}" srcId="{DC108BF8-A095-457C-82EC-40CB66301C44}" destId="{5B48955C-8EA1-445C-B1DE-E1BD51A51034}" srcOrd="0" destOrd="0" parTransId="{3B92C101-D7FE-41AA-8A28-878EDE9E742F}" sibTransId="{92E35CFE-25A4-4388-B3A8-D42CC3CA2187}"/>
    <dgm:cxn modelId="{86F7A2C3-5DE5-48FF-BF67-C64905A34090}" type="presOf" srcId="{A5F0D382-C946-4A62-9278-72C719502E94}" destId="{CEEBF15A-DA41-4050-9D44-F6AEF98CB058}" srcOrd="0" destOrd="0" presId="urn:microsoft.com/office/officeart/2018/2/layout/IconVerticalSolidList"/>
    <dgm:cxn modelId="{4BF3BECC-D813-440F-82B7-CB539E1381FF}" type="presOf" srcId="{327FAA27-39FA-4B05-9A43-5D7C1470B168}" destId="{D410B509-ADA9-49F8-9339-573ADA99CEE2}" srcOrd="0" destOrd="0" presId="urn:microsoft.com/office/officeart/2018/2/layout/IconVerticalSolidList"/>
    <dgm:cxn modelId="{F24BECE3-0A90-4075-846F-F3CA7B1FCDA5}" srcId="{DC108BF8-A095-457C-82EC-40CB66301C44}" destId="{327FAA27-39FA-4B05-9A43-5D7C1470B168}" srcOrd="2" destOrd="0" parTransId="{E3D36676-9766-444C-9B6B-472DC8F497F1}" sibTransId="{29375902-C178-4DAE-966A-2FC7B151EC14}"/>
    <dgm:cxn modelId="{7CD414F9-3EAB-4698-B3BE-C2900714354A}" srcId="{DC108BF8-A095-457C-82EC-40CB66301C44}" destId="{FB16AD50-BB82-4C05-91F3-BBEA460112AB}" srcOrd="1" destOrd="0" parTransId="{061FAA2B-1BBB-4AAC-BE9F-7725EF847FB5}" sibTransId="{6AA1B47B-5305-4A94-AD3B-74F429CDCE3D}"/>
    <dgm:cxn modelId="{C16048FD-B8A8-498A-9E18-A2AC8EB2FD3D}" type="presParOf" srcId="{CC049011-1659-4DB4-880F-99AD2517A926}" destId="{D9D94861-FC0F-4561-876A-122E134690AB}" srcOrd="0" destOrd="0" presId="urn:microsoft.com/office/officeart/2018/2/layout/IconVerticalSolidList"/>
    <dgm:cxn modelId="{79572760-3D3A-4B57-AB1D-026237DE078F}" type="presParOf" srcId="{D9D94861-FC0F-4561-876A-122E134690AB}" destId="{CB006ABC-155B-4FCF-B0F4-A584D361A3DA}" srcOrd="0" destOrd="0" presId="urn:microsoft.com/office/officeart/2018/2/layout/IconVerticalSolidList"/>
    <dgm:cxn modelId="{F96D7AEE-D5DE-496D-88F3-F5CA37670AE2}" type="presParOf" srcId="{D9D94861-FC0F-4561-876A-122E134690AB}" destId="{3E6589DC-5D3E-412A-9EE0-3963E2719605}" srcOrd="1" destOrd="0" presId="urn:microsoft.com/office/officeart/2018/2/layout/IconVerticalSolidList"/>
    <dgm:cxn modelId="{C88C6156-6E22-4C7C-87D7-B288504D7BCE}" type="presParOf" srcId="{D9D94861-FC0F-4561-876A-122E134690AB}" destId="{A8DC7014-0B1A-43D4-ABD8-8857C1534DE1}" srcOrd="2" destOrd="0" presId="urn:microsoft.com/office/officeart/2018/2/layout/IconVerticalSolidList"/>
    <dgm:cxn modelId="{E21E2128-2CDB-42C0-8513-744B582586F1}" type="presParOf" srcId="{D9D94861-FC0F-4561-876A-122E134690AB}" destId="{2A109E05-79A0-4194-9D97-F523A4FE51A4}" srcOrd="3" destOrd="0" presId="urn:microsoft.com/office/officeart/2018/2/layout/IconVerticalSolidList"/>
    <dgm:cxn modelId="{403FC13C-F81F-40BB-BCA4-01CE64ED563E}" type="presParOf" srcId="{CC049011-1659-4DB4-880F-99AD2517A926}" destId="{396E8CC6-B45C-4FEE-99E7-B4776731BD06}" srcOrd="1" destOrd="0" presId="urn:microsoft.com/office/officeart/2018/2/layout/IconVerticalSolidList"/>
    <dgm:cxn modelId="{4CD92B3A-6232-4373-8D47-D03B98FCC332}" type="presParOf" srcId="{CC049011-1659-4DB4-880F-99AD2517A926}" destId="{39E2B054-F008-4CC0-A38A-7B50931325B4}" srcOrd="2" destOrd="0" presId="urn:microsoft.com/office/officeart/2018/2/layout/IconVerticalSolidList"/>
    <dgm:cxn modelId="{D7CAA027-33A8-4016-BCC0-6E539E59A981}" type="presParOf" srcId="{39E2B054-F008-4CC0-A38A-7B50931325B4}" destId="{ABAA8B3B-466D-497E-932D-FFA87C6DEB52}" srcOrd="0" destOrd="0" presId="urn:microsoft.com/office/officeart/2018/2/layout/IconVerticalSolidList"/>
    <dgm:cxn modelId="{F7DA54B2-B88A-43C1-82D9-160216A479B0}" type="presParOf" srcId="{39E2B054-F008-4CC0-A38A-7B50931325B4}" destId="{946CB4CF-6B56-4596-9050-603EBF13289C}" srcOrd="1" destOrd="0" presId="urn:microsoft.com/office/officeart/2018/2/layout/IconVerticalSolidList"/>
    <dgm:cxn modelId="{B7407BC8-E073-4CB6-A861-6AFD1DB0730A}" type="presParOf" srcId="{39E2B054-F008-4CC0-A38A-7B50931325B4}" destId="{39A49D5F-06D6-425B-B714-ECEDEE8F947E}" srcOrd="2" destOrd="0" presId="urn:microsoft.com/office/officeart/2018/2/layout/IconVerticalSolidList"/>
    <dgm:cxn modelId="{3BB070D7-5CC6-493C-9C86-9CCF4FB4F490}" type="presParOf" srcId="{39E2B054-F008-4CC0-A38A-7B50931325B4}" destId="{B6E0F279-6015-482C-B8B4-759783BE877B}" srcOrd="3" destOrd="0" presId="urn:microsoft.com/office/officeart/2018/2/layout/IconVerticalSolidList"/>
    <dgm:cxn modelId="{409A3A8E-3A91-4E82-883E-F5936C615DD0}" type="presParOf" srcId="{CC049011-1659-4DB4-880F-99AD2517A926}" destId="{ECCFAA1D-CF08-42C8-8ACC-CCEB45A3BDE0}" srcOrd="3" destOrd="0" presId="urn:microsoft.com/office/officeart/2018/2/layout/IconVerticalSolidList"/>
    <dgm:cxn modelId="{8BE57033-E181-4357-AAEA-D64840C34A49}" type="presParOf" srcId="{CC049011-1659-4DB4-880F-99AD2517A926}" destId="{FB61E9CA-65A7-4D5D-BB34-8C648D2DA781}" srcOrd="4" destOrd="0" presId="urn:microsoft.com/office/officeart/2018/2/layout/IconVerticalSolidList"/>
    <dgm:cxn modelId="{CFDEADE0-D74D-4EFF-AA46-BAD526F07219}" type="presParOf" srcId="{FB61E9CA-65A7-4D5D-BB34-8C648D2DA781}" destId="{33CF41A4-8713-4473-B495-36A2276AA55E}" srcOrd="0" destOrd="0" presId="urn:microsoft.com/office/officeart/2018/2/layout/IconVerticalSolidList"/>
    <dgm:cxn modelId="{7D4BD453-0FF5-4BCC-B0E4-1C0DADD85CE2}" type="presParOf" srcId="{FB61E9CA-65A7-4D5D-BB34-8C648D2DA781}" destId="{189836AA-7B0D-477F-95D0-40E4BC0D406D}" srcOrd="1" destOrd="0" presId="urn:microsoft.com/office/officeart/2018/2/layout/IconVerticalSolidList"/>
    <dgm:cxn modelId="{EE24031C-667A-4E4F-B6BF-989D05118CF7}" type="presParOf" srcId="{FB61E9CA-65A7-4D5D-BB34-8C648D2DA781}" destId="{4CE77500-D3A5-4316-9DFC-9369106592BC}" srcOrd="2" destOrd="0" presId="urn:microsoft.com/office/officeart/2018/2/layout/IconVerticalSolidList"/>
    <dgm:cxn modelId="{4A49FB48-E49E-4E16-B0E7-1629237B03BA}" type="presParOf" srcId="{FB61E9CA-65A7-4D5D-BB34-8C648D2DA781}" destId="{D410B509-ADA9-49F8-9339-573ADA99CEE2}" srcOrd="3" destOrd="0" presId="urn:microsoft.com/office/officeart/2018/2/layout/IconVerticalSolidList"/>
    <dgm:cxn modelId="{E4ECD4A8-BF8D-4C15-8362-D26DD8508C23}" type="presParOf" srcId="{CC049011-1659-4DB4-880F-99AD2517A926}" destId="{C4D645D9-5793-4777-99FB-ABBB16806786}" srcOrd="5" destOrd="0" presId="urn:microsoft.com/office/officeart/2018/2/layout/IconVerticalSolidList"/>
    <dgm:cxn modelId="{36AFA022-A34F-43B4-B70F-DDAF5ABC5316}" type="presParOf" srcId="{CC049011-1659-4DB4-880F-99AD2517A926}" destId="{7BD194AE-3CE6-46A3-B1AD-4D5278750D60}" srcOrd="6" destOrd="0" presId="urn:microsoft.com/office/officeart/2018/2/layout/IconVerticalSolidList"/>
    <dgm:cxn modelId="{6485D88B-868C-402C-9922-5FF558057F53}" type="presParOf" srcId="{7BD194AE-3CE6-46A3-B1AD-4D5278750D60}" destId="{EE763CE2-12FB-40E1-AD87-5F25B4FF723A}" srcOrd="0" destOrd="0" presId="urn:microsoft.com/office/officeart/2018/2/layout/IconVerticalSolidList"/>
    <dgm:cxn modelId="{F074A891-4C48-4128-A237-F5237ED8E6DC}" type="presParOf" srcId="{7BD194AE-3CE6-46A3-B1AD-4D5278750D60}" destId="{EEE7B6BA-8365-40BD-8F67-D71D528CB154}" srcOrd="1" destOrd="0" presId="urn:microsoft.com/office/officeart/2018/2/layout/IconVerticalSolidList"/>
    <dgm:cxn modelId="{7D246FE6-596E-466B-9860-4B2BAC7A9ADE}" type="presParOf" srcId="{7BD194AE-3CE6-46A3-B1AD-4D5278750D60}" destId="{91110277-19A1-4B56-BE5F-32CF4EE12EEE}" srcOrd="2" destOrd="0" presId="urn:microsoft.com/office/officeart/2018/2/layout/IconVerticalSolidList"/>
    <dgm:cxn modelId="{0158A4CF-1687-4267-996D-7BCF4433E224}" type="presParOf" srcId="{7BD194AE-3CE6-46A3-B1AD-4D5278750D60}" destId="{CEEBF15A-DA41-4050-9D44-F6AEF98CB0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4CA4FF-4A3F-4F19-80F5-1C9110DCE989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834A07-2154-4409-9066-A3F2A77D4559}">
      <dgm:prSet/>
      <dgm:spPr/>
      <dgm:t>
        <a:bodyPr/>
        <a:lstStyle/>
        <a:p>
          <a:r>
            <a:rPr lang="en-US"/>
            <a:t>Monitor applicant pools and workforce demographics</a:t>
          </a:r>
        </a:p>
      </dgm:t>
    </dgm:pt>
    <dgm:pt modelId="{1FA6793C-5947-4A5C-B299-458DDB5AF9C2}" type="parTrans" cxnId="{595EFCD7-0161-4DEC-84CC-C00B2EB96FC8}">
      <dgm:prSet/>
      <dgm:spPr/>
      <dgm:t>
        <a:bodyPr/>
        <a:lstStyle/>
        <a:p>
          <a:endParaRPr lang="en-US"/>
        </a:p>
      </dgm:t>
    </dgm:pt>
    <dgm:pt modelId="{902EF40D-81A9-437B-B51B-9330FAECE7AE}" type="sibTrans" cxnId="{595EFCD7-0161-4DEC-84CC-C00B2EB96FC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9AFE9A2-ED1E-4775-9453-5C4840EA5FA1}">
      <dgm:prSet/>
      <dgm:spPr/>
      <dgm:t>
        <a:bodyPr/>
        <a:lstStyle/>
        <a:p>
          <a:r>
            <a:rPr lang="en-US"/>
            <a:t>Conduct adverse impact analysis (80% rule)</a:t>
          </a:r>
        </a:p>
      </dgm:t>
    </dgm:pt>
    <dgm:pt modelId="{19C8D581-33DB-4F6A-B993-1492BB6DD57C}" type="parTrans" cxnId="{F59DD3FA-02F3-4EC4-90A8-0ABB69E38E2F}">
      <dgm:prSet/>
      <dgm:spPr/>
      <dgm:t>
        <a:bodyPr/>
        <a:lstStyle/>
        <a:p>
          <a:endParaRPr lang="en-US"/>
        </a:p>
      </dgm:t>
    </dgm:pt>
    <dgm:pt modelId="{EA105C73-DA14-47D8-B3C1-59597A91DBA7}" type="sibTrans" cxnId="{F59DD3FA-02F3-4EC4-90A8-0ABB69E38E2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3C44A79-D033-43CF-BF29-182C53E7BB99}">
      <dgm:prSet/>
      <dgm:spPr/>
      <dgm:t>
        <a:bodyPr/>
        <a:lstStyle/>
        <a:p>
          <a:r>
            <a:rPr lang="en-US"/>
            <a:t>Provide hiring committee EEO training</a:t>
          </a:r>
        </a:p>
      </dgm:t>
    </dgm:pt>
    <dgm:pt modelId="{CA078DCE-2F62-4A09-B9A4-9FBC48D85410}" type="parTrans" cxnId="{5585BC74-4FB4-4427-ACAC-D6130B188543}">
      <dgm:prSet/>
      <dgm:spPr/>
      <dgm:t>
        <a:bodyPr/>
        <a:lstStyle/>
        <a:p>
          <a:endParaRPr lang="en-US"/>
        </a:p>
      </dgm:t>
    </dgm:pt>
    <dgm:pt modelId="{8938C734-F28D-49FF-9072-DD6C626B4A34}" type="sibTrans" cxnId="{5585BC74-4FB4-4427-ACAC-D6130B18854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7BB1E497-0F61-4204-B7A3-02AD8A76DCE7}">
      <dgm:prSet/>
      <dgm:spPr/>
      <dgm:t>
        <a:bodyPr/>
        <a:lstStyle/>
        <a:p>
          <a:r>
            <a:rPr lang="en-US"/>
            <a:t>Investigate complaints and ensure compliance with Title 5</a:t>
          </a:r>
        </a:p>
      </dgm:t>
    </dgm:pt>
    <dgm:pt modelId="{CD1A4B01-C987-46AA-9614-0B829205B433}" type="parTrans" cxnId="{D9F2AB3D-8EA4-46C4-90B3-4D4DA8902A88}">
      <dgm:prSet/>
      <dgm:spPr/>
      <dgm:t>
        <a:bodyPr/>
        <a:lstStyle/>
        <a:p>
          <a:endParaRPr lang="en-US"/>
        </a:p>
      </dgm:t>
    </dgm:pt>
    <dgm:pt modelId="{94E83216-088A-4C41-9436-B14FE960F5BD}" type="sibTrans" cxnId="{D9F2AB3D-8EA4-46C4-90B3-4D4DA8902A8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4EAAD5F-9A4D-457E-8204-03320F305D63}">
      <dgm:prSet/>
      <dgm:spPr/>
      <dgm:t>
        <a:bodyPr/>
        <a:lstStyle/>
        <a:p>
          <a:r>
            <a:rPr lang="en-US"/>
            <a:t>Report progress to leadership and advisory committees</a:t>
          </a:r>
        </a:p>
      </dgm:t>
    </dgm:pt>
    <dgm:pt modelId="{098CD9D6-5C8B-421E-B032-F6F55ABAC17F}" type="parTrans" cxnId="{08D7E686-9679-43C1-8B35-DA0E32EF56A0}">
      <dgm:prSet/>
      <dgm:spPr/>
      <dgm:t>
        <a:bodyPr/>
        <a:lstStyle/>
        <a:p>
          <a:endParaRPr lang="en-US"/>
        </a:p>
      </dgm:t>
    </dgm:pt>
    <dgm:pt modelId="{5CA581B8-9021-49C6-8B7B-DD94D7AC1401}" type="sibTrans" cxnId="{08D7E686-9679-43C1-8B35-DA0E32EF56A0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C79F8DD0-2747-CE4C-BAE8-1B4D8B7A6C09}" type="pres">
      <dgm:prSet presAssocID="{894CA4FF-4A3F-4F19-80F5-1C9110DCE989}" presName="Name0" presStyleCnt="0">
        <dgm:presLayoutVars>
          <dgm:animLvl val="lvl"/>
          <dgm:resizeHandles val="exact"/>
        </dgm:presLayoutVars>
      </dgm:prSet>
      <dgm:spPr/>
    </dgm:pt>
    <dgm:pt modelId="{70FB8803-FD4A-5A41-A912-48B876553E83}" type="pres">
      <dgm:prSet presAssocID="{E3834A07-2154-4409-9066-A3F2A77D4559}" presName="compositeNode" presStyleCnt="0">
        <dgm:presLayoutVars>
          <dgm:bulletEnabled val="1"/>
        </dgm:presLayoutVars>
      </dgm:prSet>
      <dgm:spPr/>
    </dgm:pt>
    <dgm:pt modelId="{231CD6B8-B18B-6742-919A-D1099059B1F2}" type="pres">
      <dgm:prSet presAssocID="{E3834A07-2154-4409-9066-A3F2A77D4559}" presName="bgRect" presStyleLbl="alignNode1" presStyleIdx="0" presStyleCnt="5"/>
      <dgm:spPr/>
    </dgm:pt>
    <dgm:pt modelId="{2DF9F174-1244-974C-8699-B54DEB17E306}" type="pres">
      <dgm:prSet presAssocID="{902EF40D-81A9-437B-B51B-9330FAECE7AE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5A793F4E-F67E-A74B-B3DE-E50C5DE3D717}" type="pres">
      <dgm:prSet presAssocID="{E3834A07-2154-4409-9066-A3F2A77D4559}" presName="nodeRect" presStyleLbl="alignNode1" presStyleIdx="0" presStyleCnt="5">
        <dgm:presLayoutVars>
          <dgm:bulletEnabled val="1"/>
        </dgm:presLayoutVars>
      </dgm:prSet>
      <dgm:spPr/>
    </dgm:pt>
    <dgm:pt modelId="{AADAF003-5FEA-2547-96FF-EA80C29D3B49}" type="pres">
      <dgm:prSet presAssocID="{902EF40D-81A9-437B-B51B-9330FAECE7AE}" presName="sibTrans" presStyleCnt="0"/>
      <dgm:spPr/>
    </dgm:pt>
    <dgm:pt modelId="{0FC623F3-E2C1-C345-B732-F3EB00B70A33}" type="pres">
      <dgm:prSet presAssocID="{69AFE9A2-ED1E-4775-9453-5C4840EA5FA1}" presName="compositeNode" presStyleCnt="0">
        <dgm:presLayoutVars>
          <dgm:bulletEnabled val="1"/>
        </dgm:presLayoutVars>
      </dgm:prSet>
      <dgm:spPr/>
    </dgm:pt>
    <dgm:pt modelId="{92DCF7DA-3240-D540-ADC2-B550C2A18821}" type="pres">
      <dgm:prSet presAssocID="{69AFE9A2-ED1E-4775-9453-5C4840EA5FA1}" presName="bgRect" presStyleLbl="alignNode1" presStyleIdx="1" presStyleCnt="5"/>
      <dgm:spPr/>
    </dgm:pt>
    <dgm:pt modelId="{C3AA5961-8815-584E-99AB-00A5BEB84791}" type="pres">
      <dgm:prSet presAssocID="{EA105C73-DA14-47D8-B3C1-59597A91DBA7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10D6F6DF-0632-7C4C-9174-635A870333BA}" type="pres">
      <dgm:prSet presAssocID="{69AFE9A2-ED1E-4775-9453-5C4840EA5FA1}" presName="nodeRect" presStyleLbl="alignNode1" presStyleIdx="1" presStyleCnt="5">
        <dgm:presLayoutVars>
          <dgm:bulletEnabled val="1"/>
        </dgm:presLayoutVars>
      </dgm:prSet>
      <dgm:spPr/>
    </dgm:pt>
    <dgm:pt modelId="{A7E99F6F-65BC-2341-97E8-98579FFDED8F}" type="pres">
      <dgm:prSet presAssocID="{EA105C73-DA14-47D8-B3C1-59597A91DBA7}" presName="sibTrans" presStyleCnt="0"/>
      <dgm:spPr/>
    </dgm:pt>
    <dgm:pt modelId="{93B4DBE8-CBF7-A34B-A23C-F9E28FFBC9E8}" type="pres">
      <dgm:prSet presAssocID="{63C44A79-D033-43CF-BF29-182C53E7BB99}" presName="compositeNode" presStyleCnt="0">
        <dgm:presLayoutVars>
          <dgm:bulletEnabled val="1"/>
        </dgm:presLayoutVars>
      </dgm:prSet>
      <dgm:spPr/>
    </dgm:pt>
    <dgm:pt modelId="{79493A13-EC30-5C49-8E09-55C53B2BD02F}" type="pres">
      <dgm:prSet presAssocID="{63C44A79-D033-43CF-BF29-182C53E7BB99}" presName="bgRect" presStyleLbl="alignNode1" presStyleIdx="2" presStyleCnt="5"/>
      <dgm:spPr/>
    </dgm:pt>
    <dgm:pt modelId="{47652A50-2ADC-A64B-BDD3-6790D627A84D}" type="pres">
      <dgm:prSet presAssocID="{8938C734-F28D-49FF-9072-DD6C626B4A34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49D973D6-A261-5041-A672-E126C6852FF4}" type="pres">
      <dgm:prSet presAssocID="{63C44A79-D033-43CF-BF29-182C53E7BB99}" presName="nodeRect" presStyleLbl="alignNode1" presStyleIdx="2" presStyleCnt="5">
        <dgm:presLayoutVars>
          <dgm:bulletEnabled val="1"/>
        </dgm:presLayoutVars>
      </dgm:prSet>
      <dgm:spPr/>
    </dgm:pt>
    <dgm:pt modelId="{22F4FED9-5393-B346-A342-B42DA78DC7F8}" type="pres">
      <dgm:prSet presAssocID="{8938C734-F28D-49FF-9072-DD6C626B4A34}" presName="sibTrans" presStyleCnt="0"/>
      <dgm:spPr/>
    </dgm:pt>
    <dgm:pt modelId="{D08E8F34-1091-5844-9DBA-3A9545E27016}" type="pres">
      <dgm:prSet presAssocID="{7BB1E497-0F61-4204-B7A3-02AD8A76DCE7}" presName="compositeNode" presStyleCnt="0">
        <dgm:presLayoutVars>
          <dgm:bulletEnabled val="1"/>
        </dgm:presLayoutVars>
      </dgm:prSet>
      <dgm:spPr/>
    </dgm:pt>
    <dgm:pt modelId="{CF7E7BBD-CA36-6142-BD4A-A1205580CEB5}" type="pres">
      <dgm:prSet presAssocID="{7BB1E497-0F61-4204-B7A3-02AD8A76DCE7}" presName="bgRect" presStyleLbl="alignNode1" presStyleIdx="3" presStyleCnt="5"/>
      <dgm:spPr/>
    </dgm:pt>
    <dgm:pt modelId="{83B30327-CC85-B840-9631-A7DFAB7DD224}" type="pres">
      <dgm:prSet presAssocID="{94E83216-088A-4C41-9436-B14FE960F5BD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5E0E726C-E33B-C14E-8713-49C5505B9BA2}" type="pres">
      <dgm:prSet presAssocID="{7BB1E497-0F61-4204-B7A3-02AD8A76DCE7}" presName="nodeRect" presStyleLbl="alignNode1" presStyleIdx="3" presStyleCnt="5">
        <dgm:presLayoutVars>
          <dgm:bulletEnabled val="1"/>
        </dgm:presLayoutVars>
      </dgm:prSet>
      <dgm:spPr/>
    </dgm:pt>
    <dgm:pt modelId="{976E7D41-D8DD-0548-89DE-BCCBBD2BB2BF}" type="pres">
      <dgm:prSet presAssocID="{94E83216-088A-4C41-9436-B14FE960F5BD}" presName="sibTrans" presStyleCnt="0"/>
      <dgm:spPr/>
    </dgm:pt>
    <dgm:pt modelId="{1D16F3FE-42D8-374A-AA20-809B2E3F3DA5}" type="pres">
      <dgm:prSet presAssocID="{04EAAD5F-9A4D-457E-8204-03320F305D63}" presName="compositeNode" presStyleCnt="0">
        <dgm:presLayoutVars>
          <dgm:bulletEnabled val="1"/>
        </dgm:presLayoutVars>
      </dgm:prSet>
      <dgm:spPr/>
    </dgm:pt>
    <dgm:pt modelId="{441CC1E3-4922-4543-B2B1-76E161D801D3}" type="pres">
      <dgm:prSet presAssocID="{04EAAD5F-9A4D-457E-8204-03320F305D63}" presName="bgRect" presStyleLbl="alignNode1" presStyleIdx="4" presStyleCnt="5"/>
      <dgm:spPr/>
    </dgm:pt>
    <dgm:pt modelId="{72109EE0-EFC2-E043-8A7F-D5170E86D181}" type="pres">
      <dgm:prSet presAssocID="{5CA581B8-9021-49C6-8B7B-DD94D7AC1401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AE64E1DA-D1CE-4040-B211-AD8EC1DE0AFC}" type="pres">
      <dgm:prSet presAssocID="{04EAAD5F-9A4D-457E-8204-03320F305D63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19627707-0B1F-8548-851A-CDBC7A13D947}" type="presOf" srcId="{04EAAD5F-9A4D-457E-8204-03320F305D63}" destId="{441CC1E3-4922-4543-B2B1-76E161D801D3}" srcOrd="0" destOrd="0" presId="urn:microsoft.com/office/officeart/2016/7/layout/LinearBlockProcessNumbered"/>
    <dgm:cxn modelId="{7ABA6526-4844-A447-8CA3-85103254AC35}" type="presOf" srcId="{94E83216-088A-4C41-9436-B14FE960F5BD}" destId="{83B30327-CC85-B840-9631-A7DFAB7DD224}" srcOrd="0" destOrd="0" presId="urn:microsoft.com/office/officeart/2016/7/layout/LinearBlockProcessNumbered"/>
    <dgm:cxn modelId="{45ADCD2A-C2A8-814A-A0AB-EDAE0D1B7834}" type="presOf" srcId="{894CA4FF-4A3F-4F19-80F5-1C9110DCE989}" destId="{C79F8DD0-2747-CE4C-BAE8-1B4D8B7A6C09}" srcOrd="0" destOrd="0" presId="urn:microsoft.com/office/officeart/2016/7/layout/LinearBlockProcessNumbered"/>
    <dgm:cxn modelId="{5B710F36-265A-424E-BF0F-9806B6561F58}" type="presOf" srcId="{69AFE9A2-ED1E-4775-9453-5C4840EA5FA1}" destId="{10D6F6DF-0632-7C4C-9174-635A870333BA}" srcOrd="1" destOrd="0" presId="urn:microsoft.com/office/officeart/2016/7/layout/LinearBlockProcessNumbered"/>
    <dgm:cxn modelId="{D9F2AB3D-8EA4-46C4-90B3-4D4DA8902A88}" srcId="{894CA4FF-4A3F-4F19-80F5-1C9110DCE989}" destId="{7BB1E497-0F61-4204-B7A3-02AD8A76DCE7}" srcOrd="3" destOrd="0" parTransId="{CD1A4B01-C987-46AA-9614-0B829205B433}" sibTransId="{94E83216-088A-4C41-9436-B14FE960F5BD}"/>
    <dgm:cxn modelId="{4BEF034B-4DA6-EC40-8B61-561CBA232790}" type="presOf" srcId="{5CA581B8-9021-49C6-8B7B-DD94D7AC1401}" destId="{72109EE0-EFC2-E043-8A7F-D5170E86D181}" srcOrd="0" destOrd="0" presId="urn:microsoft.com/office/officeart/2016/7/layout/LinearBlockProcessNumbered"/>
    <dgm:cxn modelId="{C8D87A4D-DE61-224C-B344-A5458CA389CA}" type="presOf" srcId="{04EAAD5F-9A4D-457E-8204-03320F305D63}" destId="{AE64E1DA-D1CE-4040-B211-AD8EC1DE0AFC}" srcOrd="1" destOrd="0" presId="urn:microsoft.com/office/officeart/2016/7/layout/LinearBlockProcessNumbered"/>
    <dgm:cxn modelId="{5585BC74-4FB4-4427-ACAC-D6130B188543}" srcId="{894CA4FF-4A3F-4F19-80F5-1C9110DCE989}" destId="{63C44A79-D033-43CF-BF29-182C53E7BB99}" srcOrd="2" destOrd="0" parTransId="{CA078DCE-2F62-4A09-B9A4-9FBC48D85410}" sibTransId="{8938C734-F28D-49FF-9072-DD6C626B4A34}"/>
    <dgm:cxn modelId="{93C33378-864F-5D49-AC4D-CB55C88B102A}" type="presOf" srcId="{63C44A79-D033-43CF-BF29-182C53E7BB99}" destId="{79493A13-EC30-5C49-8E09-55C53B2BD02F}" srcOrd="0" destOrd="0" presId="urn:microsoft.com/office/officeart/2016/7/layout/LinearBlockProcessNumbered"/>
    <dgm:cxn modelId="{08D7E686-9679-43C1-8B35-DA0E32EF56A0}" srcId="{894CA4FF-4A3F-4F19-80F5-1C9110DCE989}" destId="{04EAAD5F-9A4D-457E-8204-03320F305D63}" srcOrd="4" destOrd="0" parTransId="{098CD9D6-5C8B-421E-B032-F6F55ABAC17F}" sibTransId="{5CA581B8-9021-49C6-8B7B-DD94D7AC1401}"/>
    <dgm:cxn modelId="{979A2AA2-D87D-FE48-B3C8-492A67834EE7}" type="presOf" srcId="{7BB1E497-0F61-4204-B7A3-02AD8A76DCE7}" destId="{5E0E726C-E33B-C14E-8713-49C5505B9BA2}" srcOrd="1" destOrd="0" presId="urn:microsoft.com/office/officeart/2016/7/layout/LinearBlockProcessNumbered"/>
    <dgm:cxn modelId="{0EFE39BA-C362-2941-86A3-989F8FB39283}" type="presOf" srcId="{E3834A07-2154-4409-9066-A3F2A77D4559}" destId="{5A793F4E-F67E-A74B-B3DE-E50C5DE3D717}" srcOrd="1" destOrd="0" presId="urn:microsoft.com/office/officeart/2016/7/layout/LinearBlockProcessNumbered"/>
    <dgm:cxn modelId="{BC2912C3-3CE1-F349-BE1A-7F7E067B7D36}" type="presOf" srcId="{63C44A79-D033-43CF-BF29-182C53E7BB99}" destId="{49D973D6-A261-5041-A672-E126C6852FF4}" srcOrd="1" destOrd="0" presId="urn:microsoft.com/office/officeart/2016/7/layout/LinearBlockProcessNumbered"/>
    <dgm:cxn modelId="{1DFE93C5-2F76-274D-A934-5C7B415B3A15}" type="presOf" srcId="{902EF40D-81A9-437B-B51B-9330FAECE7AE}" destId="{2DF9F174-1244-974C-8699-B54DEB17E306}" srcOrd="0" destOrd="0" presId="urn:microsoft.com/office/officeart/2016/7/layout/LinearBlockProcessNumbered"/>
    <dgm:cxn modelId="{0476BACC-EF95-B847-B5E7-6C70C3E49685}" type="presOf" srcId="{7BB1E497-0F61-4204-B7A3-02AD8A76DCE7}" destId="{CF7E7BBD-CA36-6142-BD4A-A1205580CEB5}" srcOrd="0" destOrd="0" presId="urn:microsoft.com/office/officeart/2016/7/layout/LinearBlockProcessNumbered"/>
    <dgm:cxn modelId="{857CE3D6-2763-0142-81A0-D0B870054F68}" type="presOf" srcId="{EA105C73-DA14-47D8-B3C1-59597A91DBA7}" destId="{C3AA5961-8815-584E-99AB-00A5BEB84791}" srcOrd="0" destOrd="0" presId="urn:microsoft.com/office/officeart/2016/7/layout/LinearBlockProcessNumbered"/>
    <dgm:cxn modelId="{595EFCD7-0161-4DEC-84CC-C00B2EB96FC8}" srcId="{894CA4FF-4A3F-4F19-80F5-1C9110DCE989}" destId="{E3834A07-2154-4409-9066-A3F2A77D4559}" srcOrd="0" destOrd="0" parTransId="{1FA6793C-5947-4A5C-B299-458DDB5AF9C2}" sibTransId="{902EF40D-81A9-437B-B51B-9330FAECE7AE}"/>
    <dgm:cxn modelId="{2FE973DD-7FBA-D040-A330-E521093999C3}" type="presOf" srcId="{8938C734-F28D-49FF-9072-DD6C626B4A34}" destId="{47652A50-2ADC-A64B-BDD3-6790D627A84D}" srcOrd="0" destOrd="0" presId="urn:microsoft.com/office/officeart/2016/7/layout/LinearBlockProcessNumbered"/>
    <dgm:cxn modelId="{B317ACEA-273A-3743-B55B-32F254443F32}" type="presOf" srcId="{69AFE9A2-ED1E-4775-9453-5C4840EA5FA1}" destId="{92DCF7DA-3240-D540-ADC2-B550C2A18821}" srcOrd="0" destOrd="0" presId="urn:microsoft.com/office/officeart/2016/7/layout/LinearBlockProcessNumbered"/>
    <dgm:cxn modelId="{F59DD3FA-02F3-4EC4-90A8-0ABB69E38E2F}" srcId="{894CA4FF-4A3F-4F19-80F5-1C9110DCE989}" destId="{69AFE9A2-ED1E-4775-9453-5C4840EA5FA1}" srcOrd="1" destOrd="0" parTransId="{19C8D581-33DB-4F6A-B993-1492BB6DD57C}" sibTransId="{EA105C73-DA14-47D8-B3C1-59597A91DBA7}"/>
    <dgm:cxn modelId="{E0F25EFC-3DF5-0541-955D-F5D102634AA5}" type="presOf" srcId="{E3834A07-2154-4409-9066-A3F2A77D4559}" destId="{231CD6B8-B18B-6742-919A-D1099059B1F2}" srcOrd="0" destOrd="0" presId="urn:microsoft.com/office/officeart/2016/7/layout/LinearBlockProcessNumbered"/>
    <dgm:cxn modelId="{7745B0DD-0C43-984B-84A2-59FCE84E52F5}" type="presParOf" srcId="{C79F8DD0-2747-CE4C-BAE8-1B4D8B7A6C09}" destId="{70FB8803-FD4A-5A41-A912-48B876553E83}" srcOrd="0" destOrd="0" presId="urn:microsoft.com/office/officeart/2016/7/layout/LinearBlockProcessNumbered"/>
    <dgm:cxn modelId="{C3CBB408-8819-CC42-B3EF-9266375C42F1}" type="presParOf" srcId="{70FB8803-FD4A-5A41-A912-48B876553E83}" destId="{231CD6B8-B18B-6742-919A-D1099059B1F2}" srcOrd="0" destOrd="0" presId="urn:microsoft.com/office/officeart/2016/7/layout/LinearBlockProcessNumbered"/>
    <dgm:cxn modelId="{C570BCF6-91F6-284A-860D-810042D998FD}" type="presParOf" srcId="{70FB8803-FD4A-5A41-A912-48B876553E83}" destId="{2DF9F174-1244-974C-8699-B54DEB17E306}" srcOrd="1" destOrd="0" presId="urn:microsoft.com/office/officeart/2016/7/layout/LinearBlockProcessNumbered"/>
    <dgm:cxn modelId="{F4ADEAF8-8CEE-1146-81B8-666539481A7C}" type="presParOf" srcId="{70FB8803-FD4A-5A41-A912-48B876553E83}" destId="{5A793F4E-F67E-A74B-B3DE-E50C5DE3D717}" srcOrd="2" destOrd="0" presId="urn:microsoft.com/office/officeart/2016/7/layout/LinearBlockProcessNumbered"/>
    <dgm:cxn modelId="{8A69C1AD-8E2F-184E-B7B7-F9BE9FE0419D}" type="presParOf" srcId="{C79F8DD0-2747-CE4C-BAE8-1B4D8B7A6C09}" destId="{AADAF003-5FEA-2547-96FF-EA80C29D3B49}" srcOrd="1" destOrd="0" presId="urn:microsoft.com/office/officeart/2016/7/layout/LinearBlockProcessNumbered"/>
    <dgm:cxn modelId="{9A8C4DC1-7F47-6140-BB3D-131A4BAA58B7}" type="presParOf" srcId="{C79F8DD0-2747-CE4C-BAE8-1B4D8B7A6C09}" destId="{0FC623F3-E2C1-C345-B732-F3EB00B70A33}" srcOrd="2" destOrd="0" presId="urn:microsoft.com/office/officeart/2016/7/layout/LinearBlockProcessNumbered"/>
    <dgm:cxn modelId="{E0331F96-2B57-B945-A811-5D00EE3F2359}" type="presParOf" srcId="{0FC623F3-E2C1-C345-B732-F3EB00B70A33}" destId="{92DCF7DA-3240-D540-ADC2-B550C2A18821}" srcOrd="0" destOrd="0" presId="urn:microsoft.com/office/officeart/2016/7/layout/LinearBlockProcessNumbered"/>
    <dgm:cxn modelId="{E383CE7E-8128-284E-8443-80A7D0F69B9C}" type="presParOf" srcId="{0FC623F3-E2C1-C345-B732-F3EB00B70A33}" destId="{C3AA5961-8815-584E-99AB-00A5BEB84791}" srcOrd="1" destOrd="0" presId="urn:microsoft.com/office/officeart/2016/7/layout/LinearBlockProcessNumbered"/>
    <dgm:cxn modelId="{352722D4-AFD6-0649-8938-BF9CDC3AACF2}" type="presParOf" srcId="{0FC623F3-E2C1-C345-B732-F3EB00B70A33}" destId="{10D6F6DF-0632-7C4C-9174-635A870333BA}" srcOrd="2" destOrd="0" presId="urn:microsoft.com/office/officeart/2016/7/layout/LinearBlockProcessNumbered"/>
    <dgm:cxn modelId="{161F8582-94E2-4C4A-874A-7E0FA96327DD}" type="presParOf" srcId="{C79F8DD0-2747-CE4C-BAE8-1B4D8B7A6C09}" destId="{A7E99F6F-65BC-2341-97E8-98579FFDED8F}" srcOrd="3" destOrd="0" presId="urn:microsoft.com/office/officeart/2016/7/layout/LinearBlockProcessNumbered"/>
    <dgm:cxn modelId="{31C92627-6D9D-1B40-9D09-E02F44874048}" type="presParOf" srcId="{C79F8DD0-2747-CE4C-BAE8-1B4D8B7A6C09}" destId="{93B4DBE8-CBF7-A34B-A23C-F9E28FFBC9E8}" srcOrd="4" destOrd="0" presId="urn:microsoft.com/office/officeart/2016/7/layout/LinearBlockProcessNumbered"/>
    <dgm:cxn modelId="{C60D40C1-EFCA-094A-A28B-927A62D61189}" type="presParOf" srcId="{93B4DBE8-CBF7-A34B-A23C-F9E28FFBC9E8}" destId="{79493A13-EC30-5C49-8E09-55C53B2BD02F}" srcOrd="0" destOrd="0" presId="urn:microsoft.com/office/officeart/2016/7/layout/LinearBlockProcessNumbered"/>
    <dgm:cxn modelId="{EEBF1C22-7D9C-394F-AD0F-CF5B54A016E2}" type="presParOf" srcId="{93B4DBE8-CBF7-A34B-A23C-F9E28FFBC9E8}" destId="{47652A50-2ADC-A64B-BDD3-6790D627A84D}" srcOrd="1" destOrd="0" presId="urn:microsoft.com/office/officeart/2016/7/layout/LinearBlockProcessNumbered"/>
    <dgm:cxn modelId="{9218DDD5-9E68-3346-AA01-AA693AE42023}" type="presParOf" srcId="{93B4DBE8-CBF7-A34B-A23C-F9E28FFBC9E8}" destId="{49D973D6-A261-5041-A672-E126C6852FF4}" srcOrd="2" destOrd="0" presId="urn:microsoft.com/office/officeart/2016/7/layout/LinearBlockProcessNumbered"/>
    <dgm:cxn modelId="{71173C0A-8B73-E140-A201-5C943F597E8C}" type="presParOf" srcId="{C79F8DD0-2747-CE4C-BAE8-1B4D8B7A6C09}" destId="{22F4FED9-5393-B346-A342-B42DA78DC7F8}" srcOrd="5" destOrd="0" presId="urn:microsoft.com/office/officeart/2016/7/layout/LinearBlockProcessNumbered"/>
    <dgm:cxn modelId="{F734462E-DD34-F749-8FEA-FFBEA0716A66}" type="presParOf" srcId="{C79F8DD0-2747-CE4C-BAE8-1B4D8B7A6C09}" destId="{D08E8F34-1091-5844-9DBA-3A9545E27016}" srcOrd="6" destOrd="0" presId="urn:microsoft.com/office/officeart/2016/7/layout/LinearBlockProcessNumbered"/>
    <dgm:cxn modelId="{CD48B09C-AC6A-6B44-9CA1-F2C1F59061DA}" type="presParOf" srcId="{D08E8F34-1091-5844-9DBA-3A9545E27016}" destId="{CF7E7BBD-CA36-6142-BD4A-A1205580CEB5}" srcOrd="0" destOrd="0" presId="urn:microsoft.com/office/officeart/2016/7/layout/LinearBlockProcessNumbered"/>
    <dgm:cxn modelId="{E7DE3D6B-8BC9-2A43-BAD7-8E114DAE1936}" type="presParOf" srcId="{D08E8F34-1091-5844-9DBA-3A9545E27016}" destId="{83B30327-CC85-B840-9631-A7DFAB7DD224}" srcOrd="1" destOrd="0" presId="urn:microsoft.com/office/officeart/2016/7/layout/LinearBlockProcessNumbered"/>
    <dgm:cxn modelId="{21DDE9F2-4F99-1942-8428-608C308249F9}" type="presParOf" srcId="{D08E8F34-1091-5844-9DBA-3A9545E27016}" destId="{5E0E726C-E33B-C14E-8713-49C5505B9BA2}" srcOrd="2" destOrd="0" presId="urn:microsoft.com/office/officeart/2016/7/layout/LinearBlockProcessNumbered"/>
    <dgm:cxn modelId="{9CCD2373-E810-B04C-A5AF-36A920935AF7}" type="presParOf" srcId="{C79F8DD0-2747-CE4C-BAE8-1B4D8B7A6C09}" destId="{976E7D41-D8DD-0548-89DE-BCCBBD2BB2BF}" srcOrd="7" destOrd="0" presId="urn:microsoft.com/office/officeart/2016/7/layout/LinearBlockProcessNumbered"/>
    <dgm:cxn modelId="{7BBE206C-DE0A-AF43-BF9B-CD110CDA12E6}" type="presParOf" srcId="{C79F8DD0-2747-CE4C-BAE8-1B4D8B7A6C09}" destId="{1D16F3FE-42D8-374A-AA20-809B2E3F3DA5}" srcOrd="8" destOrd="0" presId="urn:microsoft.com/office/officeart/2016/7/layout/LinearBlockProcessNumbered"/>
    <dgm:cxn modelId="{195A2FDB-8883-4C49-8BDA-F3B15BF48374}" type="presParOf" srcId="{1D16F3FE-42D8-374A-AA20-809B2E3F3DA5}" destId="{441CC1E3-4922-4543-B2B1-76E161D801D3}" srcOrd="0" destOrd="0" presId="urn:microsoft.com/office/officeart/2016/7/layout/LinearBlockProcessNumbered"/>
    <dgm:cxn modelId="{46FCCA91-C808-5D43-8AFF-1B75875F997C}" type="presParOf" srcId="{1D16F3FE-42D8-374A-AA20-809B2E3F3DA5}" destId="{72109EE0-EFC2-E043-8A7F-D5170E86D181}" srcOrd="1" destOrd="0" presId="urn:microsoft.com/office/officeart/2016/7/layout/LinearBlockProcessNumbered"/>
    <dgm:cxn modelId="{93CAE0DB-A7DD-0A47-8994-928891CDC5F4}" type="presParOf" srcId="{1D16F3FE-42D8-374A-AA20-809B2E3F3DA5}" destId="{AE64E1DA-D1CE-4040-B211-AD8EC1DE0AF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8DF33C-C12E-49E5-B930-40AB1EF27FA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847549-266A-417A-8C19-79BAC838370C}">
      <dgm:prSet/>
      <dgm:spPr/>
      <dgm:t>
        <a:bodyPr/>
        <a:lstStyle/>
        <a:p>
          <a:r>
            <a:rPr lang="en-US"/>
            <a:t>Supports implementation of the EEO Plan</a:t>
          </a:r>
        </a:p>
      </dgm:t>
    </dgm:pt>
    <dgm:pt modelId="{2C025729-CCAD-4C4D-AF64-541206CB1562}" type="parTrans" cxnId="{9F14ADCE-637E-4FF4-8CDF-67126ED7D494}">
      <dgm:prSet/>
      <dgm:spPr/>
      <dgm:t>
        <a:bodyPr/>
        <a:lstStyle/>
        <a:p>
          <a:endParaRPr lang="en-US"/>
        </a:p>
      </dgm:t>
    </dgm:pt>
    <dgm:pt modelId="{D4D7BD49-4B5B-4A7A-9422-220B78DA9F81}" type="sibTrans" cxnId="{9F14ADCE-637E-4FF4-8CDF-67126ED7D494}">
      <dgm:prSet/>
      <dgm:spPr/>
      <dgm:t>
        <a:bodyPr/>
        <a:lstStyle/>
        <a:p>
          <a:endParaRPr lang="en-US"/>
        </a:p>
      </dgm:t>
    </dgm:pt>
    <dgm:pt modelId="{785B4D1A-3AA0-42E4-8082-AD8C66F28F88}">
      <dgm:prSet/>
      <dgm:spPr/>
      <dgm:t>
        <a:bodyPr/>
        <a:lstStyle/>
        <a:p>
          <a:r>
            <a:rPr lang="en-US"/>
            <a:t>Monitors progress toward equity goals</a:t>
          </a:r>
        </a:p>
      </dgm:t>
    </dgm:pt>
    <dgm:pt modelId="{F0449AAB-52D2-44A8-8B7E-216F7BE8B821}" type="parTrans" cxnId="{14B4EA00-6DE9-4C8B-9685-24335DD072D0}">
      <dgm:prSet/>
      <dgm:spPr/>
      <dgm:t>
        <a:bodyPr/>
        <a:lstStyle/>
        <a:p>
          <a:endParaRPr lang="en-US"/>
        </a:p>
      </dgm:t>
    </dgm:pt>
    <dgm:pt modelId="{7DA9B9E7-EC4B-48B8-B1E4-699ACDEC89A5}" type="sibTrans" cxnId="{14B4EA00-6DE9-4C8B-9685-24335DD072D0}">
      <dgm:prSet/>
      <dgm:spPr/>
      <dgm:t>
        <a:bodyPr/>
        <a:lstStyle/>
        <a:p>
          <a:endParaRPr lang="en-US"/>
        </a:p>
      </dgm:t>
    </dgm:pt>
    <dgm:pt modelId="{B61C5B9A-16B6-40FA-A2FE-DA526FB76E69}">
      <dgm:prSet/>
      <dgm:spPr/>
      <dgm:t>
        <a:bodyPr/>
        <a:lstStyle/>
        <a:p>
          <a:r>
            <a:rPr lang="en-US"/>
            <a:t>Recommends strategies for recruitment, hiring, and retention</a:t>
          </a:r>
        </a:p>
      </dgm:t>
    </dgm:pt>
    <dgm:pt modelId="{C77C1D7B-B0CB-463A-9525-355EF9F1D298}" type="parTrans" cxnId="{FCA83ABD-7070-48A4-B701-6BF10ACE0A2A}">
      <dgm:prSet/>
      <dgm:spPr/>
      <dgm:t>
        <a:bodyPr/>
        <a:lstStyle/>
        <a:p>
          <a:endParaRPr lang="en-US"/>
        </a:p>
      </dgm:t>
    </dgm:pt>
    <dgm:pt modelId="{F11AAE89-3BA7-458E-AB9E-3D485C684A62}" type="sibTrans" cxnId="{FCA83ABD-7070-48A4-B701-6BF10ACE0A2A}">
      <dgm:prSet/>
      <dgm:spPr/>
      <dgm:t>
        <a:bodyPr/>
        <a:lstStyle/>
        <a:p>
          <a:endParaRPr lang="en-US"/>
        </a:p>
      </dgm:t>
    </dgm:pt>
    <dgm:pt modelId="{36D64F84-48DE-4712-B634-A667D811A9CC}">
      <dgm:prSet/>
      <dgm:spPr/>
      <dgm:t>
        <a:bodyPr/>
        <a:lstStyle/>
        <a:p>
          <a:r>
            <a:rPr lang="en-US"/>
            <a:t>Meets at least Fall and Spring each year</a:t>
          </a:r>
        </a:p>
      </dgm:t>
    </dgm:pt>
    <dgm:pt modelId="{169EE463-84E9-435F-97E0-42B432CB802D}" type="parTrans" cxnId="{549C1A0B-6D9D-4744-9251-E131B14760D0}">
      <dgm:prSet/>
      <dgm:spPr/>
      <dgm:t>
        <a:bodyPr/>
        <a:lstStyle/>
        <a:p>
          <a:endParaRPr lang="en-US"/>
        </a:p>
      </dgm:t>
    </dgm:pt>
    <dgm:pt modelId="{EBA5C972-BE1F-4430-8A4E-F4A67CEA3736}" type="sibTrans" cxnId="{549C1A0B-6D9D-4744-9251-E131B14760D0}">
      <dgm:prSet/>
      <dgm:spPr/>
      <dgm:t>
        <a:bodyPr/>
        <a:lstStyle/>
        <a:p>
          <a:endParaRPr lang="en-US"/>
        </a:p>
      </dgm:t>
    </dgm:pt>
    <dgm:pt modelId="{1E8EBB1C-8C66-4D4F-AFF9-420D68DADCD8}" type="pres">
      <dgm:prSet presAssocID="{128DF33C-C12E-49E5-B930-40AB1EF27FA9}" presName="root" presStyleCnt="0">
        <dgm:presLayoutVars>
          <dgm:dir/>
          <dgm:resizeHandles val="exact"/>
        </dgm:presLayoutVars>
      </dgm:prSet>
      <dgm:spPr/>
    </dgm:pt>
    <dgm:pt modelId="{9F260844-078D-4A8E-B95C-E857CE1F1868}" type="pres">
      <dgm:prSet presAssocID="{96847549-266A-417A-8C19-79BAC838370C}" presName="compNode" presStyleCnt="0"/>
      <dgm:spPr/>
    </dgm:pt>
    <dgm:pt modelId="{6DABF684-F762-41B5-A1AA-6A56F3E3B7E0}" type="pres">
      <dgm:prSet presAssocID="{96847549-266A-417A-8C19-79BAC838370C}" presName="bgRect" presStyleLbl="bgShp" presStyleIdx="0" presStyleCnt="4"/>
      <dgm:spPr/>
    </dgm:pt>
    <dgm:pt modelId="{CAC368CC-794F-4BE4-AA61-489CF08CEFCA}" type="pres">
      <dgm:prSet presAssocID="{96847549-266A-417A-8C19-79BAC83837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418DD205-0E4A-4D9C-B3E8-863138353B25}" type="pres">
      <dgm:prSet presAssocID="{96847549-266A-417A-8C19-79BAC838370C}" presName="spaceRect" presStyleCnt="0"/>
      <dgm:spPr/>
    </dgm:pt>
    <dgm:pt modelId="{001B9E29-0239-4217-8A07-0631C1F15C11}" type="pres">
      <dgm:prSet presAssocID="{96847549-266A-417A-8C19-79BAC838370C}" presName="parTx" presStyleLbl="revTx" presStyleIdx="0" presStyleCnt="4">
        <dgm:presLayoutVars>
          <dgm:chMax val="0"/>
          <dgm:chPref val="0"/>
        </dgm:presLayoutVars>
      </dgm:prSet>
      <dgm:spPr/>
    </dgm:pt>
    <dgm:pt modelId="{13C0B6AF-E131-45EC-9F37-14370FE60F56}" type="pres">
      <dgm:prSet presAssocID="{D4D7BD49-4B5B-4A7A-9422-220B78DA9F81}" presName="sibTrans" presStyleCnt="0"/>
      <dgm:spPr/>
    </dgm:pt>
    <dgm:pt modelId="{8CDC55C4-6445-420F-8E3B-FEE9878B220E}" type="pres">
      <dgm:prSet presAssocID="{785B4D1A-3AA0-42E4-8082-AD8C66F28F88}" presName="compNode" presStyleCnt="0"/>
      <dgm:spPr/>
    </dgm:pt>
    <dgm:pt modelId="{885D5D98-A923-4DCA-9CA1-22BEA912A4AC}" type="pres">
      <dgm:prSet presAssocID="{785B4D1A-3AA0-42E4-8082-AD8C66F28F88}" presName="bgRect" presStyleLbl="bgShp" presStyleIdx="1" presStyleCnt="4"/>
      <dgm:spPr/>
    </dgm:pt>
    <dgm:pt modelId="{6A699A2E-34E2-4D8C-AF39-D113B67A2AF0}" type="pres">
      <dgm:prSet presAssocID="{785B4D1A-3AA0-42E4-8082-AD8C66F28F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A846A7DA-B193-45E0-94FF-DCCFBE32A6BC}" type="pres">
      <dgm:prSet presAssocID="{785B4D1A-3AA0-42E4-8082-AD8C66F28F88}" presName="spaceRect" presStyleCnt="0"/>
      <dgm:spPr/>
    </dgm:pt>
    <dgm:pt modelId="{2A1B1038-A1AC-4AA8-987A-74E1D836DB2B}" type="pres">
      <dgm:prSet presAssocID="{785B4D1A-3AA0-42E4-8082-AD8C66F28F88}" presName="parTx" presStyleLbl="revTx" presStyleIdx="1" presStyleCnt="4">
        <dgm:presLayoutVars>
          <dgm:chMax val="0"/>
          <dgm:chPref val="0"/>
        </dgm:presLayoutVars>
      </dgm:prSet>
      <dgm:spPr/>
    </dgm:pt>
    <dgm:pt modelId="{D9007069-E200-4C93-AD5A-E127E368EABC}" type="pres">
      <dgm:prSet presAssocID="{7DA9B9E7-EC4B-48B8-B1E4-699ACDEC89A5}" presName="sibTrans" presStyleCnt="0"/>
      <dgm:spPr/>
    </dgm:pt>
    <dgm:pt modelId="{0C9D8941-4921-45AD-B99B-44D756B188DD}" type="pres">
      <dgm:prSet presAssocID="{B61C5B9A-16B6-40FA-A2FE-DA526FB76E69}" presName="compNode" presStyleCnt="0"/>
      <dgm:spPr/>
    </dgm:pt>
    <dgm:pt modelId="{3B818286-774C-4D7D-B44D-1343AB255954}" type="pres">
      <dgm:prSet presAssocID="{B61C5B9A-16B6-40FA-A2FE-DA526FB76E69}" presName="bgRect" presStyleLbl="bgShp" presStyleIdx="2" presStyleCnt="4"/>
      <dgm:spPr/>
    </dgm:pt>
    <dgm:pt modelId="{4E2DBB1D-2FA0-465F-814D-BDFCCE1AF1A5}" type="pres">
      <dgm:prSet presAssocID="{B61C5B9A-16B6-40FA-A2FE-DA526FB76E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ruitment Management"/>
        </a:ext>
      </dgm:extLst>
    </dgm:pt>
    <dgm:pt modelId="{A0E0A208-4B30-4C15-8B97-6D2D6604D64D}" type="pres">
      <dgm:prSet presAssocID="{B61C5B9A-16B6-40FA-A2FE-DA526FB76E69}" presName="spaceRect" presStyleCnt="0"/>
      <dgm:spPr/>
    </dgm:pt>
    <dgm:pt modelId="{9457DF53-8617-4FF7-B27A-1F33F86BA55E}" type="pres">
      <dgm:prSet presAssocID="{B61C5B9A-16B6-40FA-A2FE-DA526FB76E69}" presName="parTx" presStyleLbl="revTx" presStyleIdx="2" presStyleCnt="4">
        <dgm:presLayoutVars>
          <dgm:chMax val="0"/>
          <dgm:chPref val="0"/>
        </dgm:presLayoutVars>
      </dgm:prSet>
      <dgm:spPr/>
    </dgm:pt>
    <dgm:pt modelId="{AE188C51-7070-47C1-A2C7-F71772F7B006}" type="pres">
      <dgm:prSet presAssocID="{F11AAE89-3BA7-458E-AB9E-3D485C684A62}" presName="sibTrans" presStyleCnt="0"/>
      <dgm:spPr/>
    </dgm:pt>
    <dgm:pt modelId="{B1770428-ECE7-49E2-8CB5-80D84A6611D3}" type="pres">
      <dgm:prSet presAssocID="{36D64F84-48DE-4712-B634-A667D811A9CC}" presName="compNode" presStyleCnt="0"/>
      <dgm:spPr/>
    </dgm:pt>
    <dgm:pt modelId="{AF627A4E-D622-44AE-B9FE-44EC3ABA0579}" type="pres">
      <dgm:prSet presAssocID="{36D64F84-48DE-4712-B634-A667D811A9CC}" presName="bgRect" presStyleLbl="bgShp" presStyleIdx="3" presStyleCnt="4"/>
      <dgm:spPr/>
    </dgm:pt>
    <dgm:pt modelId="{AEC63FD2-FFFA-4A10-8D75-A73CFE353F8D}" type="pres">
      <dgm:prSet presAssocID="{36D64F84-48DE-4712-B634-A667D811A9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nderstorms"/>
        </a:ext>
      </dgm:extLst>
    </dgm:pt>
    <dgm:pt modelId="{CF472B73-4D31-4304-8FD7-8064D2C6AABD}" type="pres">
      <dgm:prSet presAssocID="{36D64F84-48DE-4712-B634-A667D811A9CC}" presName="spaceRect" presStyleCnt="0"/>
      <dgm:spPr/>
    </dgm:pt>
    <dgm:pt modelId="{2FE7AE13-A159-40AE-90D6-02D2D225C727}" type="pres">
      <dgm:prSet presAssocID="{36D64F84-48DE-4712-B634-A667D811A9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B4EA00-6DE9-4C8B-9685-24335DD072D0}" srcId="{128DF33C-C12E-49E5-B930-40AB1EF27FA9}" destId="{785B4D1A-3AA0-42E4-8082-AD8C66F28F88}" srcOrd="1" destOrd="0" parTransId="{F0449AAB-52D2-44A8-8B7E-216F7BE8B821}" sibTransId="{7DA9B9E7-EC4B-48B8-B1E4-699ACDEC89A5}"/>
    <dgm:cxn modelId="{549C1A0B-6D9D-4744-9251-E131B14760D0}" srcId="{128DF33C-C12E-49E5-B930-40AB1EF27FA9}" destId="{36D64F84-48DE-4712-B634-A667D811A9CC}" srcOrd="3" destOrd="0" parTransId="{169EE463-84E9-435F-97E0-42B432CB802D}" sibTransId="{EBA5C972-BE1F-4430-8A4E-F4A67CEA3736}"/>
    <dgm:cxn modelId="{FCAA0612-7BBC-4791-9991-07ADE46B5996}" type="presOf" srcId="{B61C5B9A-16B6-40FA-A2FE-DA526FB76E69}" destId="{9457DF53-8617-4FF7-B27A-1F33F86BA55E}" srcOrd="0" destOrd="0" presId="urn:microsoft.com/office/officeart/2018/2/layout/IconVerticalSolidList"/>
    <dgm:cxn modelId="{8BC09013-EF0D-460A-A57D-62B1DE490705}" type="presOf" srcId="{96847549-266A-417A-8C19-79BAC838370C}" destId="{001B9E29-0239-4217-8A07-0631C1F15C11}" srcOrd="0" destOrd="0" presId="urn:microsoft.com/office/officeart/2018/2/layout/IconVerticalSolidList"/>
    <dgm:cxn modelId="{0F0CF461-3F6B-43A4-8318-7540772F8981}" type="presOf" srcId="{128DF33C-C12E-49E5-B930-40AB1EF27FA9}" destId="{1E8EBB1C-8C66-4D4F-AFF9-420D68DADCD8}" srcOrd="0" destOrd="0" presId="urn:microsoft.com/office/officeart/2018/2/layout/IconVerticalSolidList"/>
    <dgm:cxn modelId="{82B187A7-1935-44E9-9BB0-5E1526678A79}" type="presOf" srcId="{785B4D1A-3AA0-42E4-8082-AD8C66F28F88}" destId="{2A1B1038-A1AC-4AA8-987A-74E1D836DB2B}" srcOrd="0" destOrd="0" presId="urn:microsoft.com/office/officeart/2018/2/layout/IconVerticalSolidList"/>
    <dgm:cxn modelId="{FCA83ABD-7070-48A4-B701-6BF10ACE0A2A}" srcId="{128DF33C-C12E-49E5-B930-40AB1EF27FA9}" destId="{B61C5B9A-16B6-40FA-A2FE-DA526FB76E69}" srcOrd="2" destOrd="0" parTransId="{C77C1D7B-B0CB-463A-9525-355EF9F1D298}" sibTransId="{F11AAE89-3BA7-458E-AB9E-3D485C684A62}"/>
    <dgm:cxn modelId="{9F14ADCE-637E-4FF4-8CDF-67126ED7D494}" srcId="{128DF33C-C12E-49E5-B930-40AB1EF27FA9}" destId="{96847549-266A-417A-8C19-79BAC838370C}" srcOrd="0" destOrd="0" parTransId="{2C025729-CCAD-4C4D-AF64-541206CB1562}" sibTransId="{D4D7BD49-4B5B-4A7A-9422-220B78DA9F81}"/>
    <dgm:cxn modelId="{78E3C3FF-31F7-4859-82EB-6AEF407CBA9A}" type="presOf" srcId="{36D64F84-48DE-4712-B634-A667D811A9CC}" destId="{2FE7AE13-A159-40AE-90D6-02D2D225C727}" srcOrd="0" destOrd="0" presId="urn:microsoft.com/office/officeart/2018/2/layout/IconVerticalSolidList"/>
    <dgm:cxn modelId="{409BBFA0-9FAE-4B8B-BF02-823C57A7E0F8}" type="presParOf" srcId="{1E8EBB1C-8C66-4D4F-AFF9-420D68DADCD8}" destId="{9F260844-078D-4A8E-B95C-E857CE1F1868}" srcOrd="0" destOrd="0" presId="urn:microsoft.com/office/officeart/2018/2/layout/IconVerticalSolidList"/>
    <dgm:cxn modelId="{5F11CA8D-545F-467B-94AB-3960385D60F1}" type="presParOf" srcId="{9F260844-078D-4A8E-B95C-E857CE1F1868}" destId="{6DABF684-F762-41B5-A1AA-6A56F3E3B7E0}" srcOrd="0" destOrd="0" presId="urn:microsoft.com/office/officeart/2018/2/layout/IconVerticalSolidList"/>
    <dgm:cxn modelId="{AF7FD586-644A-4AE6-B33A-2CB149BF76D4}" type="presParOf" srcId="{9F260844-078D-4A8E-B95C-E857CE1F1868}" destId="{CAC368CC-794F-4BE4-AA61-489CF08CEFCA}" srcOrd="1" destOrd="0" presId="urn:microsoft.com/office/officeart/2018/2/layout/IconVerticalSolidList"/>
    <dgm:cxn modelId="{FF614CBE-8FA1-4C93-A4A9-C9B0CB99C6A4}" type="presParOf" srcId="{9F260844-078D-4A8E-B95C-E857CE1F1868}" destId="{418DD205-0E4A-4D9C-B3E8-863138353B25}" srcOrd="2" destOrd="0" presId="urn:microsoft.com/office/officeart/2018/2/layout/IconVerticalSolidList"/>
    <dgm:cxn modelId="{6C20B69F-7F8D-4163-A00D-4B5BF868D4A9}" type="presParOf" srcId="{9F260844-078D-4A8E-B95C-E857CE1F1868}" destId="{001B9E29-0239-4217-8A07-0631C1F15C11}" srcOrd="3" destOrd="0" presId="urn:microsoft.com/office/officeart/2018/2/layout/IconVerticalSolidList"/>
    <dgm:cxn modelId="{D61726DC-DC49-49C8-A76E-BAF486E2755F}" type="presParOf" srcId="{1E8EBB1C-8C66-4D4F-AFF9-420D68DADCD8}" destId="{13C0B6AF-E131-45EC-9F37-14370FE60F56}" srcOrd="1" destOrd="0" presId="urn:microsoft.com/office/officeart/2018/2/layout/IconVerticalSolidList"/>
    <dgm:cxn modelId="{BDE6B337-1A9A-4BDC-AD48-D5CF6024A592}" type="presParOf" srcId="{1E8EBB1C-8C66-4D4F-AFF9-420D68DADCD8}" destId="{8CDC55C4-6445-420F-8E3B-FEE9878B220E}" srcOrd="2" destOrd="0" presId="urn:microsoft.com/office/officeart/2018/2/layout/IconVerticalSolidList"/>
    <dgm:cxn modelId="{84EA9D2B-0676-4844-8950-F7D5063222E0}" type="presParOf" srcId="{8CDC55C4-6445-420F-8E3B-FEE9878B220E}" destId="{885D5D98-A923-4DCA-9CA1-22BEA912A4AC}" srcOrd="0" destOrd="0" presId="urn:microsoft.com/office/officeart/2018/2/layout/IconVerticalSolidList"/>
    <dgm:cxn modelId="{DD3B8DD2-8C23-4868-AB67-49977F293AA0}" type="presParOf" srcId="{8CDC55C4-6445-420F-8E3B-FEE9878B220E}" destId="{6A699A2E-34E2-4D8C-AF39-D113B67A2AF0}" srcOrd="1" destOrd="0" presId="urn:microsoft.com/office/officeart/2018/2/layout/IconVerticalSolidList"/>
    <dgm:cxn modelId="{2001BCCD-027D-4136-8A90-8DD4FED130C4}" type="presParOf" srcId="{8CDC55C4-6445-420F-8E3B-FEE9878B220E}" destId="{A846A7DA-B193-45E0-94FF-DCCFBE32A6BC}" srcOrd="2" destOrd="0" presId="urn:microsoft.com/office/officeart/2018/2/layout/IconVerticalSolidList"/>
    <dgm:cxn modelId="{A89DACAC-5B12-4BC3-A3AB-93795D5EA5B2}" type="presParOf" srcId="{8CDC55C4-6445-420F-8E3B-FEE9878B220E}" destId="{2A1B1038-A1AC-4AA8-987A-74E1D836DB2B}" srcOrd="3" destOrd="0" presId="urn:microsoft.com/office/officeart/2018/2/layout/IconVerticalSolidList"/>
    <dgm:cxn modelId="{D294E7BF-4790-4A45-AA29-B4F3CB34FEC6}" type="presParOf" srcId="{1E8EBB1C-8C66-4D4F-AFF9-420D68DADCD8}" destId="{D9007069-E200-4C93-AD5A-E127E368EABC}" srcOrd="3" destOrd="0" presId="urn:microsoft.com/office/officeart/2018/2/layout/IconVerticalSolidList"/>
    <dgm:cxn modelId="{7D0BC9D4-A57C-4203-BF25-B7593544F6E8}" type="presParOf" srcId="{1E8EBB1C-8C66-4D4F-AFF9-420D68DADCD8}" destId="{0C9D8941-4921-45AD-B99B-44D756B188DD}" srcOrd="4" destOrd="0" presId="urn:microsoft.com/office/officeart/2018/2/layout/IconVerticalSolidList"/>
    <dgm:cxn modelId="{40BB2BC8-A440-4CD7-AFA7-63E918187BC2}" type="presParOf" srcId="{0C9D8941-4921-45AD-B99B-44D756B188DD}" destId="{3B818286-774C-4D7D-B44D-1343AB255954}" srcOrd="0" destOrd="0" presId="urn:microsoft.com/office/officeart/2018/2/layout/IconVerticalSolidList"/>
    <dgm:cxn modelId="{D2D32F55-3F02-4375-86A2-672F6F3A8A28}" type="presParOf" srcId="{0C9D8941-4921-45AD-B99B-44D756B188DD}" destId="{4E2DBB1D-2FA0-465F-814D-BDFCCE1AF1A5}" srcOrd="1" destOrd="0" presId="urn:microsoft.com/office/officeart/2018/2/layout/IconVerticalSolidList"/>
    <dgm:cxn modelId="{7489AA89-F7DE-41B2-8CBB-564D09DAFA4A}" type="presParOf" srcId="{0C9D8941-4921-45AD-B99B-44D756B188DD}" destId="{A0E0A208-4B30-4C15-8B97-6D2D6604D64D}" srcOrd="2" destOrd="0" presId="urn:microsoft.com/office/officeart/2018/2/layout/IconVerticalSolidList"/>
    <dgm:cxn modelId="{D00190C5-D0BD-43FB-AE8F-A413397EF0EA}" type="presParOf" srcId="{0C9D8941-4921-45AD-B99B-44D756B188DD}" destId="{9457DF53-8617-4FF7-B27A-1F33F86BA55E}" srcOrd="3" destOrd="0" presId="urn:microsoft.com/office/officeart/2018/2/layout/IconVerticalSolidList"/>
    <dgm:cxn modelId="{B64A76B8-0876-4608-8B82-8A7C6B345B29}" type="presParOf" srcId="{1E8EBB1C-8C66-4D4F-AFF9-420D68DADCD8}" destId="{AE188C51-7070-47C1-A2C7-F71772F7B006}" srcOrd="5" destOrd="0" presId="urn:microsoft.com/office/officeart/2018/2/layout/IconVerticalSolidList"/>
    <dgm:cxn modelId="{40E45F2F-A31C-4331-BB21-B9F492DD4ECD}" type="presParOf" srcId="{1E8EBB1C-8C66-4D4F-AFF9-420D68DADCD8}" destId="{B1770428-ECE7-49E2-8CB5-80D84A6611D3}" srcOrd="6" destOrd="0" presId="urn:microsoft.com/office/officeart/2018/2/layout/IconVerticalSolidList"/>
    <dgm:cxn modelId="{0501EB7F-8D50-41A3-AB3F-7EB55CB6DE04}" type="presParOf" srcId="{B1770428-ECE7-49E2-8CB5-80D84A6611D3}" destId="{AF627A4E-D622-44AE-B9FE-44EC3ABA0579}" srcOrd="0" destOrd="0" presId="urn:microsoft.com/office/officeart/2018/2/layout/IconVerticalSolidList"/>
    <dgm:cxn modelId="{49A38F8E-15F4-4BBD-A567-FAC87F7A25E6}" type="presParOf" srcId="{B1770428-ECE7-49E2-8CB5-80D84A6611D3}" destId="{AEC63FD2-FFFA-4A10-8D75-A73CFE353F8D}" srcOrd="1" destOrd="0" presId="urn:microsoft.com/office/officeart/2018/2/layout/IconVerticalSolidList"/>
    <dgm:cxn modelId="{4FA41761-CD57-4C61-A10E-600030560795}" type="presParOf" srcId="{B1770428-ECE7-49E2-8CB5-80D84A6611D3}" destId="{CF472B73-4D31-4304-8FD7-8064D2C6AABD}" srcOrd="2" destOrd="0" presId="urn:microsoft.com/office/officeart/2018/2/layout/IconVerticalSolidList"/>
    <dgm:cxn modelId="{2C7E67BB-2FBF-4821-BE6D-7241340B782A}" type="presParOf" srcId="{B1770428-ECE7-49E2-8CB5-80D84A6611D3}" destId="{2FE7AE13-A159-40AE-90D6-02D2D225C7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CEA3CC-EDBB-48FE-BFCE-0ECDD34008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639B8E-7E38-400C-A69C-817BD7E57DB7}">
      <dgm:prSet/>
      <dgm:spPr/>
      <dgm:t>
        <a:bodyPr/>
        <a:lstStyle/>
        <a:p>
          <a:r>
            <a:rPr lang="en-US"/>
            <a:t>Draft Plan Development: 2025–2026</a:t>
          </a:r>
        </a:p>
      </dgm:t>
    </dgm:pt>
    <dgm:pt modelId="{54F858EB-F64C-4173-959E-B63EF184CE43}" type="parTrans" cxnId="{9E16859E-21C2-429C-B0B9-A51584E452D3}">
      <dgm:prSet/>
      <dgm:spPr/>
      <dgm:t>
        <a:bodyPr/>
        <a:lstStyle/>
        <a:p>
          <a:endParaRPr lang="en-US"/>
        </a:p>
      </dgm:t>
    </dgm:pt>
    <dgm:pt modelId="{AA1CA213-A644-498F-92CB-EF6C881BF89B}" type="sibTrans" cxnId="{9E16859E-21C2-429C-B0B9-A51584E452D3}">
      <dgm:prSet/>
      <dgm:spPr/>
      <dgm:t>
        <a:bodyPr/>
        <a:lstStyle/>
        <a:p>
          <a:endParaRPr lang="en-US"/>
        </a:p>
      </dgm:t>
    </dgm:pt>
    <dgm:pt modelId="{16375730-A0BA-45D8-923B-CF83A8AD8C57}">
      <dgm:prSet/>
      <dgm:spPr/>
      <dgm:t>
        <a:bodyPr/>
        <a:lstStyle/>
        <a:p>
          <a:r>
            <a:rPr lang="en-US"/>
            <a:t>Submission to CCC Chancellor’s Office: At least 90 days before Board adoption</a:t>
          </a:r>
        </a:p>
      </dgm:t>
    </dgm:pt>
    <dgm:pt modelId="{5C87B3AD-E832-4281-A169-AAED84F6ABAF}" type="parTrans" cxnId="{C439B3B5-7E8E-499D-A760-E6E218060AEF}">
      <dgm:prSet/>
      <dgm:spPr/>
      <dgm:t>
        <a:bodyPr/>
        <a:lstStyle/>
        <a:p>
          <a:endParaRPr lang="en-US"/>
        </a:p>
      </dgm:t>
    </dgm:pt>
    <dgm:pt modelId="{713B14C5-DEB5-4329-A9A7-6A40FC402074}" type="sibTrans" cxnId="{C439B3B5-7E8E-499D-A760-E6E218060AEF}">
      <dgm:prSet/>
      <dgm:spPr/>
      <dgm:t>
        <a:bodyPr/>
        <a:lstStyle/>
        <a:p>
          <a:endParaRPr lang="en-US"/>
        </a:p>
      </dgm:t>
    </dgm:pt>
    <dgm:pt modelId="{C1A25A04-CE56-423A-BD62-AFF417863B4A}">
      <dgm:prSet/>
      <dgm:spPr/>
      <dgm:t>
        <a:bodyPr/>
        <a:lstStyle/>
        <a:p>
          <a:r>
            <a:rPr lang="en-US"/>
            <a:t>Board Adoption Target: 2026</a:t>
          </a:r>
        </a:p>
      </dgm:t>
    </dgm:pt>
    <dgm:pt modelId="{58475203-77B5-4D10-B7FE-6B3914E82407}" type="parTrans" cxnId="{3A7E40CE-A214-4332-82EA-D6E2AA8FD597}">
      <dgm:prSet/>
      <dgm:spPr/>
      <dgm:t>
        <a:bodyPr/>
        <a:lstStyle/>
        <a:p>
          <a:endParaRPr lang="en-US"/>
        </a:p>
      </dgm:t>
    </dgm:pt>
    <dgm:pt modelId="{E63647D2-9502-44CB-B4B5-80B64A6E8D2B}" type="sibTrans" cxnId="{3A7E40CE-A214-4332-82EA-D6E2AA8FD597}">
      <dgm:prSet/>
      <dgm:spPr/>
      <dgm:t>
        <a:bodyPr/>
        <a:lstStyle/>
        <a:p>
          <a:endParaRPr lang="en-US"/>
        </a:p>
      </dgm:t>
    </dgm:pt>
    <dgm:pt modelId="{69B4DED1-57DA-41BA-B9BD-EBEE8DB0A264}">
      <dgm:prSet/>
      <dgm:spPr/>
      <dgm:t>
        <a:bodyPr/>
        <a:lstStyle/>
        <a:p>
          <a:r>
            <a:rPr lang="en-US"/>
            <a:t>Plan Implementation Period: 2026–2029</a:t>
          </a:r>
        </a:p>
      </dgm:t>
    </dgm:pt>
    <dgm:pt modelId="{2A32ECF8-0C0A-4D07-B225-838E35D97BD7}" type="parTrans" cxnId="{53B9E69E-F1D6-4097-B13D-BC2034F9DA64}">
      <dgm:prSet/>
      <dgm:spPr/>
      <dgm:t>
        <a:bodyPr/>
        <a:lstStyle/>
        <a:p>
          <a:endParaRPr lang="en-US"/>
        </a:p>
      </dgm:t>
    </dgm:pt>
    <dgm:pt modelId="{F0967E07-31F9-4863-A1CC-DE93522DE4E7}" type="sibTrans" cxnId="{53B9E69E-F1D6-4097-B13D-BC2034F9DA64}">
      <dgm:prSet/>
      <dgm:spPr/>
      <dgm:t>
        <a:bodyPr/>
        <a:lstStyle/>
        <a:p>
          <a:endParaRPr lang="en-US"/>
        </a:p>
      </dgm:t>
    </dgm:pt>
    <dgm:pt modelId="{E2C4CE5D-B63E-4356-860A-4D608982DE4C}">
      <dgm:prSet/>
      <dgm:spPr/>
      <dgm:t>
        <a:bodyPr/>
        <a:lstStyle/>
        <a:p>
          <a:r>
            <a:rPr lang="en-US"/>
            <a:t>Required Plan Review: Every 3 years</a:t>
          </a:r>
        </a:p>
      </dgm:t>
    </dgm:pt>
    <dgm:pt modelId="{CAF1D7C5-770B-4585-A569-F9B6CABB8854}" type="parTrans" cxnId="{B7648B16-EDC5-4213-8FBC-CCCE10CFB87A}">
      <dgm:prSet/>
      <dgm:spPr/>
      <dgm:t>
        <a:bodyPr/>
        <a:lstStyle/>
        <a:p>
          <a:endParaRPr lang="en-US"/>
        </a:p>
      </dgm:t>
    </dgm:pt>
    <dgm:pt modelId="{BABADCDA-4841-4A31-9EDA-C0A6F7AE958A}" type="sibTrans" cxnId="{B7648B16-EDC5-4213-8FBC-CCCE10CFB87A}">
      <dgm:prSet/>
      <dgm:spPr/>
      <dgm:t>
        <a:bodyPr/>
        <a:lstStyle/>
        <a:p>
          <a:endParaRPr lang="en-US"/>
        </a:p>
      </dgm:t>
    </dgm:pt>
    <dgm:pt modelId="{CFF7F405-B60E-7B46-BE1B-89049D0AE95E}" type="pres">
      <dgm:prSet presAssocID="{53CEA3CC-EDBB-48FE-BFCE-0ECDD3400815}" presName="linear" presStyleCnt="0">
        <dgm:presLayoutVars>
          <dgm:animLvl val="lvl"/>
          <dgm:resizeHandles val="exact"/>
        </dgm:presLayoutVars>
      </dgm:prSet>
      <dgm:spPr/>
    </dgm:pt>
    <dgm:pt modelId="{DC8C065D-CBD9-AF47-A40E-175E3C69527C}" type="pres">
      <dgm:prSet presAssocID="{73639B8E-7E38-400C-A69C-817BD7E57D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1089EB-2916-A84C-9DFB-095F127CAB64}" type="pres">
      <dgm:prSet presAssocID="{AA1CA213-A644-498F-92CB-EF6C881BF89B}" presName="spacer" presStyleCnt="0"/>
      <dgm:spPr/>
    </dgm:pt>
    <dgm:pt modelId="{C914B317-C458-0845-862C-62CF32FCBA88}" type="pres">
      <dgm:prSet presAssocID="{16375730-A0BA-45D8-923B-CF83A8AD8C5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8680A8-9224-384A-A17A-CA1C2365D4F7}" type="pres">
      <dgm:prSet presAssocID="{713B14C5-DEB5-4329-A9A7-6A40FC402074}" presName="spacer" presStyleCnt="0"/>
      <dgm:spPr/>
    </dgm:pt>
    <dgm:pt modelId="{6857068A-DCB9-E644-8952-945A7AF8D373}" type="pres">
      <dgm:prSet presAssocID="{C1A25A04-CE56-423A-BD62-AFF417863B4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965ACA-8E4A-4F48-B9D1-ED2C10BA5DCB}" type="pres">
      <dgm:prSet presAssocID="{E63647D2-9502-44CB-B4B5-80B64A6E8D2B}" presName="spacer" presStyleCnt="0"/>
      <dgm:spPr/>
    </dgm:pt>
    <dgm:pt modelId="{8A0B950C-D732-EF42-A44A-DE400F83DB49}" type="pres">
      <dgm:prSet presAssocID="{69B4DED1-57DA-41BA-B9BD-EBEE8DB0A26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ACA746-BEDF-2E4E-8F86-8E7C94EE6F33}" type="pres">
      <dgm:prSet presAssocID="{F0967E07-31F9-4863-A1CC-DE93522DE4E7}" presName="spacer" presStyleCnt="0"/>
      <dgm:spPr/>
    </dgm:pt>
    <dgm:pt modelId="{0DF06C07-5BA2-5343-923B-9A5C0D009F58}" type="pres">
      <dgm:prSet presAssocID="{E2C4CE5D-B63E-4356-860A-4D608982DE4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7648B16-EDC5-4213-8FBC-CCCE10CFB87A}" srcId="{53CEA3CC-EDBB-48FE-BFCE-0ECDD3400815}" destId="{E2C4CE5D-B63E-4356-860A-4D608982DE4C}" srcOrd="4" destOrd="0" parTransId="{CAF1D7C5-770B-4585-A569-F9B6CABB8854}" sibTransId="{BABADCDA-4841-4A31-9EDA-C0A6F7AE958A}"/>
    <dgm:cxn modelId="{3DDACD89-B20D-0C42-8D3A-734933975A63}" type="presOf" srcId="{69B4DED1-57DA-41BA-B9BD-EBEE8DB0A264}" destId="{8A0B950C-D732-EF42-A44A-DE400F83DB49}" srcOrd="0" destOrd="0" presId="urn:microsoft.com/office/officeart/2005/8/layout/vList2"/>
    <dgm:cxn modelId="{A821729C-A369-B34E-916F-66FE898B83FD}" type="presOf" srcId="{16375730-A0BA-45D8-923B-CF83A8AD8C57}" destId="{C914B317-C458-0845-862C-62CF32FCBA88}" srcOrd="0" destOrd="0" presId="urn:microsoft.com/office/officeart/2005/8/layout/vList2"/>
    <dgm:cxn modelId="{9E16859E-21C2-429C-B0B9-A51584E452D3}" srcId="{53CEA3CC-EDBB-48FE-BFCE-0ECDD3400815}" destId="{73639B8E-7E38-400C-A69C-817BD7E57DB7}" srcOrd="0" destOrd="0" parTransId="{54F858EB-F64C-4173-959E-B63EF184CE43}" sibTransId="{AA1CA213-A644-498F-92CB-EF6C881BF89B}"/>
    <dgm:cxn modelId="{53B9E69E-F1D6-4097-B13D-BC2034F9DA64}" srcId="{53CEA3CC-EDBB-48FE-BFCE-0ECDD3400815}" destId="{69B4DED1-57DA-41BA-B9BD-EBEE8DB0A264}" srcOrd="3" destOrd="0" parTransId="{2A32ECF8-0C0A-4D07-B225-838E35D97BD7}" sibTransId="{F0967E07-31F9-4863-A1CC-DE93522DE4E7}"/>
    <dgm:cxn modelId="{EEB8EDAC-1197-BF47-9854-BE9EFB57B5DF}" type="presOf" srcId="{53CEA3CC-EDBB-48FE-BFCE-0ECDD3400815}" destId="{CFF7F405-B60E-7B46-BE1B-89049D0AE95E}" srcOrd="0" destOrd="0" presId="urn:microsoft.com/office/officeart/2005/8/layout/vList2"/>
    <dgm:cxn modelId="{57A9C8B2-7FDE-204A-8C64-9C481B0A6D07}" type="presOf" srcId="{73639B8E-7E38-400C-A69C-817BD7E57DB7}" destId="{DC8C065D-CBD9-AF47-A40E-175E3C69527C}" srcOrd="0" destOrd="0" presId="urn:microsoft.com/office/officeart/2005/8/layout/vList2"/>
    <dgm:cxn modelId="{C439B3B5-7E8E-499D-A760-E6E218060AEF}" srcId="{53CEA3CC-EDBB-48FE-BFCE-0ECDD3400815}" destId="{16375730-A0BA-45D8-923B-CF83A8AD8C57}" srcOrd="1" destOrd="0" parTransId="{5C87B3AD-E832-4281-A169-AAED84F6ABAF}" sibTransId="{713B14C5-DEB5-4329-A9A7-6A40FC402074}"/>
    <dgm:cxn modelId="{28E0F6C7-ECAB-CD46-8ECF-534D4D677A5B}" type="presOf" srcId="{C1A25A04-CE56-423A-BD62-AFF417863B4A}" destId="{6857068A-DCB9-E644-8952-945A7AF8D373}" srcOrd="0" destOrd="0" presId="urn:microsoft.com/office/officeart/2005/8/layout/vList2"/>
    <dgm:cxn modelId="{3A7E40CE-A214-4332-82EA-D6E2AA8FD597}" srcId="{53CEA3CC-EDBB-48FE-BFCE-0ECDD3400815}" destId="{C1A25A04-CE56-423A-BD62-AFF417863B4A}" srcOrd="2" destOrd="0" parTransId="{58475203-77B5-4D10-B7FE-6B3914E82407}" sibTransId="{E63647D2-9502-44CB-B4B5-80B64A6E8D2B}"/>
    <dgm:cxn modelId="{B1B38CF4-2AC3-734F-BB09-28C4E160C539}" type="presOf" srcId="{E2C4CE5D-B63E-4356-860A-4D608982DE4C}" destId="{0DF06C07-5BA2-5343-923B-9A5C0D009F58}" srcOrd="0" destOrd="0" presId="urn:microsoft.com/office/officeart/2005/8/layout/vList2"/>
    <dgm:cxn modelId="{7F10D97B-9DA8-3545-8493-090EF2FFCEE6}" type="presParOf" srcId="{CFF7F405-B60E-7B46-BE1B-89049D0AE95E}" destId="{DC8C065D-CBD9-AF47-A40E-175E3C69527C}" srcOrd="0" destOrd="0" presId="urn:microsoft.com/office/officeart/2005/8/layout/vList2"/>
    <dgm:cxn modelId="{8C33A1A4-3506-854B-AE0D-555FEBAFC8E5}" type="presParOf" srcId="{CFF7F405-B60E-7B46-BE1B-89049D0AE95E}" destId="{941089EB-2916-A84C-9DFB-095F127CAB64}" srcOrd="1" destOrd="0" presId="urn:microsoft.com/office/officeart/2005/8/layout/vList2"/>
    <dgm:cxn modelId="{E689D3AF-4E94-0941-B1A9-6824A8E01E69}" type="presParOf" srcId="{CFF7F405-B60E-7B46-BE1B-89049D0AE95E}" destId="{C914B317-C458-0845-862C-62CF32FCBA88}" srcOrd="2" destOrd="0" presId="urn:microsoft.com/office/officeart/2005/8/layout/vList2"/>
    <dgm:cxn modelId="{DA51B321-C0F6-F84C-8784-3F659888E964}" type="presParOf" srcId="{CFF7F405-B60E-7B46-BE1B-89049D0AE95E}" destId="{248680A8-9224-384A-A17A-CA1C2365D4F7}" srcOrd="3" destOrd="0" presId="urn:microsoft.com/office/officeart/2005/8/layout/vList2"/>
    <dgm:cxn modelId="{48CFA618-1556-4040-9A18-EE662326F25F}" type="presParOf" srcId="{CFF7F405-B60E-7B46-BE1B-89049D0AE95E}" destId="{6857068A-DCB9-E644-8952-945A7AF8D373}" srcOrd="4" destOrd="0" presId="urn:microsoft.com/office/officeart/2005/8/layout/vList2"/>
    <dgm:cxn modelId="{ADC011F1-769F-7F4C-887D-F844BB162F92}" type="presParOf" srcId="{CFF7F405-B60E-7B46-BE1B-89049D0AE95E}" destId="{1C965ACA-8E4A-4F48-B9D1-ED2C10BA5DCB}" srcOrd="5" destOrd="0" presId="urn:microsoft.com/office/officeart/2005/8/layout/vList2"/>
    <dgm:cxn modelId="{C5B2A120-9A51-9744-9A06-A4782DBBE910}" type="presParOf" srcId="{CFF7F405-B60E-7B46-BE1B-89049D0AE95E}" destId="{8A0B950C-D732-EF42-A44A-DE400F83DB49}" srcOrd="6" destOrd="0" presId="urn:microsoft.com/office/officeart/2005/8/layout/vList2"/>
    <dgm:cxn modelId="{40AEF6F5-57FE-064D-81FB-00489D9052C0}" type="presParOf" srcId="{CFF7F405-B60E-7B46-BE1B-89049D0AE95E}" destId="{B6ACA746-BEDF-2E4E-8F86-8E7C94EE6F33}" srcOrd="7" destOrd="0" presId="urn:microsoft.com/office/officeart/2005/8/layout/vList2"/>
    <dgm:cxn modelId="{850C862A-7526-D645-AE0C-F0A7BD527DFF}" type="presParOf" srcId="{CFF7F405-B60E-7B46-BE1B-89049D0AE95E}" destId="{0DF06C07-5BA2-5343-923B-9A5C0D009F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6A82B8-E0B9-4B98-A953-CAAD6F28ED8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49B4F-09BE-4705-9886-461D3B8877EB}">
      <dgm:prSet/>
      <dgm:spPr/>
      <dgm:t>
        <a:bodyPr/>
        <a:lstStyle/>
        <a:p>
          <a:r>
            <a:rPr lang="en-US" dirty="0"/>
            <a:t>The EEO Plan states that Human Resources will keep DAGS Senate informed through consultation.</a:t>
          </a:r>
        </a:p>
      </dgm:t>
    </dgm:pt>
    <dgm:pt modelId="{A0267DA2-CA02-4A0C-855B-E8671EF7A741}" type="parTrans" cxnId="{05A19231-0318-4676-B0CF-F44057143B79}">
      <dgm:prSet/>
      <dgm:spPr/>
      <dgm:t>
        <a:bodyPr/>
        <a:lstStyle/>
        <a:p>
          <a:endParaRPr lang="en-US"/>
        </a:p>
      </dgm:t>
    </dgm:pt>
    <dgm:pt modelId="{832FBD70-A999-4365-9E9E-2F82784C79DD}" type="sibTrans" cxnId="{05A19231-0318-4676-B0CF-F44057143B79}">
      <dgm:prSet/>
      <dgm:spPr/>
      <dgm:t>
        <a:bodyPr/>
        <a:lstStyle/>
        <a:p>
          <a:endParaRPr lang="en-US"/>
        </a:p>
      </dgm:t>
    </dgm:pt>
    <dgm:pt modelId="{DEBEB5BC-A3DD-4F56-9FC0-FBDC801E641E}">
      <dgm:prSet/>
      <dgm:spPr/>
      <dgm:t>
        <a:bodyPr/>
        <a:lstStyle/>
        <a:p>
          <a:r>
            <a:rPr lang="en-US"/>
            <a:t>HR will provide updates on the development, implementation, and review of the EEO Plan.</a:t>
          </a:r>
        </a:p>
      </dgm:t>
    </dgm:pt>
    <dgm:pt modelId="{E1172EE1-2BDB-4648-800F-BDF27D9181F8}" type="parTrans" cxnId="{CFD51428-A8B3-47BC-B023-480CC671A9E2}">
      <dgm:prSet/>
      <dgm:spPr/>
      <dgm:t>
        <a:bodyPr/>
        <a:lstStyle/>
        <a:p>
          <a:endParaRPr lang="en-US"/>
        </a:p>
      </dgm:t>
    </dgm:pt>
    <dgm:pt modelId="{B056D305-9A86-46AD-B79A-CBE2F0147386}" type="sibTrans" cxnId="{CFD51428-A8B3-47BC-B023-480CC671A9E2}">
      <dgm:prSet/>
      <dgm:spPr/>
      <dgm:t>
        <a:bodyPr/>
        <a:lstStyle/>
        <a:p>
          <a:endParaRPr lang="en-US"/>
        </a:p>
      </dgm:t>
    </dgm:pt>
    <dgm:pt modelId="{D9A9DDE2-AE9A-49C2-9D85-668CBFACCA10}">
      <dgm:prSet/>
      <dgm:spPr/>
      <dgm:t>
        <a:bodyPr/>
        <a:lstStyle/>
        <a:p>
          <a:r>
            <a:rPr lang="en-US" dirty="0"/>
            <a:t>DAGS Senate may provide feedback on hiring practices, equity strategies, and workplace climate.</a:t>
          </a:r>
        </a:p>
      </dgm:t>
    </dgm:pt>
    <dgm:pt modelId="{BAE86D59-DCDD-4340-80AC-A32998AB0AE3}" type="parTrans" cxnId="{C0CCD940-6761-4ADA-98A2-CAB0F9E88B3E}">
      <dgm:prSet/>
      <dgm:spPr/>
      <dgm:t>
        <a:bodyPr/>
        <a:lstStyle/>
        <a:p>
          <a:endParaRPr lang="en-US"/>
        </a:p>
      </dgm:t>
    </dgm:pt>
    <dgm:pt modelId="{2D988547-92E2-41B0-9D74-871E88AB65D2}" type="sibTrans" cxnId="{C0CCD940-6761-4ADA-98A2-CAB0F9E88B3E}">
      <dgm:prSet/>
      <dgm:spPr/>
      <dgm:t>
        <a:bodyPr/>
        <a:lstStyle/>
        <a:p>
          <a:endParaRPr lang="en-US"/>
        </a:p>
      </dgm:t>
    </dgm:pt>
    <dgm:pt modelId="{E687ED49-8859-4B93-A3B0-EDB2873378C9}">
      <dgm:prSet/>
      <dgm:spPr/>
      <dgm:t>
        <a:bodyPr/>
        <a:lstStyle/>
        <a:p>
          <a:pPr rtl="0"/>
          <a:r>
            <a:rPr lang="en-US" dirty="0"/>
            <a:t>Input from DAGS</a:t>
          </a:r>
          <a:r>
            <a:rPr lang="en-US" dirty="0">
              <a:latin typeface="Mohave"/>
            </a:rPr>
            <a:t> </a:t>
          </a:r>
          <a:r>
            <a:rPr lang="en-US" dirty="0"/>
            <a:t>helps </a:t>
          </a:r>
          <a:r>
            <a:rPr lang="en-US" dirty="0">
              <a:latin typeface="Mohave"/>
            </a:rPr>
            <a:t> </a:t>
          </a:r>
          <a:r>
            <a:rPr lang="en-US" dirty="0"/>
            <a:t>ensure the Plan reflects the experiences of staff across the district.</a:t>
          </a:r>
        </a:p>
      </dgm:t>
    </dgm:pt>
    <dgm:pt modelId="{61484926-C58E-4A39-A94D-7F62ACD7D105}" type="parTrans" cxnId="{322E9BF4-A038-406C-A8FB-2DDA3ED3BCD2}">
      <dgm:prSet/>
      <dgm:spPr/>
      <dgm:t>
        <a:bodyPr/>
        <a:lstStyle/>
        <a:p>
          <a:endParaRPr lang="en-US"/>
        </a:p>
      </dgm:t>
    </dgm:pt>
    <dgm:pt modelId="{FA656246-D357-48F9-96D4-705240A6D9FB}" type="sibTrans" cxnId="{322E9BF4-A038-406C-A8FB-2DDA3ED3BCD2}">
      <dgm:prSet/>
      <dgm:spPr/>
      <dgm:t>
        <a:bodyPr/>
        <a:lstStyle/>
        <a:p>
          <a:endParaRPr lang="en-US"/>
        </a:p>
      </dgm:t>
    </dgm:pt>
    <dgm:pt modelId="{5DCAAEDE-D2E8-4CF8-B933-674996845C33}">
      <dgm:prSet/>
      <dgm:spPr/>
      <dgm:t>
        <a:bodyPr/>
        <a:lstStyle/>
        <a:p>
          <a:r>
            <a:rPr lang="en-US"/>
            <a:t>Consultation supports transparency and shared governance in advancing equal employment opportunity.</a:t>
          </a:r>
        </a:p>
      </dgm:t>
    </dgm:pt>
    <dgm:pt modelId="{B27D5496-2223-4EE0-8798-A5A48FD0C8B4}" type="parTrans" cxnId="{84DA39BD-A2C7-4D87-8804-0A3774960CB7}">
      <dgm:prSet/>
      <dgm:spPr/>
      <dgm:t>
        <a:bodyPr/>
        <a:lstStyle/>
        <a:p>
          <a:endParaRPr lang="en-US"/>
        </a:p>
      </dgm:t>
    </dgm:pt>
    <dgm:pt modelId="{2798C24D-E0AA-4F73-B408-EEA51936995E}" type="sibTrans" cxnId="{84DA39BD-A2C7-4D87-8804-0A3774960CB7}">
      <dgm:prSet/>
      <dgm:spPr/>
      <dgm:t>
        <a:bodyPr/>
        <a:lstStyle/>
        <a:p>
          <a:endParaRPr lang="en-US"/>
        </a:p>
      </dgm:t>
    </dgm:pt>
    <dgm:pt modelId="{F3B6F985-2344-014C-931C-02041BF9B1A1}" type="pres">
      <dgm:prSet presAssocID="{7D6A82B8-E0B9-4B98-A953-CAAD6F28ED83}" presName="diagram" presStyleCnt="0">
        <dgm:presLayoutVars>
          <dgm:dir/>
          <dgm:resizeHandles val="exact"/>
        </dgm:presLayoutVars>
      </dgm:prSet>
      <dgm:spPr/>
    </dgm:pt>
    <dgm:pt modelId="{915C8C59-1915-2F46-8809-5D8088D92F6A}" type="pres">
      <dgm:prSet presAssocID="{BB449B4F-09BE-4705-9886-461D3B8877EB}" presName="node" presStyleLbl="node1" presStyleIdx="0" presStyleCnt="5">
        <dgm:presLayoutVars>
          <dgm:bulletEnabled val="1"/>
        </dgm:presLayoutVars>
      </dgm:prSet>
      <dgm:spPr/>
    </dgm:pt>
    <dgm:pt modelId="{7066A146-E098-E042-84D5-2F75CE929D2D}" type="pres">
      <dgm:prSet presAssocID="{832FBD70-A999-4365-9E9E-2F82784C79DD}" presName="sibTrans" presStyleCnt="0"/>
      <dgm:spPr/>
    </dgm:pt>
    <dgm:pt modelId="{2B8E45CC-6FA3-FB47-A0F8-B6B56E5CD947}" type="pres">
      <dgm:prSet presAssocID="{DEBEB5BC-A3DD-4F56-9FC0-FBDC801E641E}" presName="node" presStyleLbl="node1" presStyleIdx="1" presStyleCnt="5">
        <dgm:presLayoutVars>
          <dgm:bulletEnabled val="1"/>
        </dgm:presLayoutVars>
      </dgm:prSet>
      <dgm:spPr/>
    </dgm:pt>
    <dgm:pt modelId="{B0F05554-B7AF-4645-89CC-5E29B2734941}" type="pres">
      <dgm:prSet presAssocID="{B056D305-9A86-46AD-B79A-CBE2F0147386}" presName="sibTrans" presStyleCnt="0"/>
      <dgm:spPr/>
    </dgm:pt>
    <dgm:pt modelId="{BB34ADB0-74A3-204D-88F5-68A4F5BFAE01}" type="pres">
      <dgm:prSet presAssocID="{D9A9DDE2-AE9A-49C2-9D85-668CBFACCA10}" presName="node" presStyleLbl="node1" presStyleIdx="2" presStyleCnt="5">
        <dgm:presLayoutVars>
          <dgm:bulletEnabled val="1"/>
        </dgm:presLayoutVars>
      </dgm:prSet>
      <dgm:spPr/>
    </dgm:pt>
    <dgm:pt modelId="{3E88E09E-385E-8542-B487-3AAB4B5FE5B5}" type="pres">
      <dgm:prSet presAssocID="{2D988547-92E2-41B0-9D74-871E88AB65D2}" presName="sibTrans" presStyleCnt="0"/>
      <dgm:spPr/>
    </dgm:pt>
    <dgm:pt modelId="{3FA121FF-3A61-B346-8599-5EA96A084A86}" type="pres">
      <dgm:prSet presAssocID="{E687ED49-8859-4B93-A3B0-EDB2873378C9}" presName="node" presStyleLbl="node1" presStyleIdx="3" presStyleCnt="5">
        <dgm:presLayoutVars>
          <dgm:bulletEnabled val="1"/>
        </dgm:presLayoutVars>
      </dgm:prSet>
      <dgm:spPr/>
    </dgm:pt>
    <dgm:pt modelId="{4ABA05ED-8957-4749-B42E-DC7E7074A893}" type="pres">
      <dgm:prSet presAssocID="{FA656246-D357-48F9-96D4-705240A6D9FB}" presName="sibTrans" presStyleCnt="0"/>
      <dgm:spPr/>
    </dgm:pt>
    <dgm:pt modelId="{789D2A15-5345-AE40-92FC-2A952AA32E18}" type="pres">
      <dgm:prSet presAssocID="{5DCAAEDE-D2E8-4CF8-B933-674996845C33}" presName="node" presStyleLbl="node1" presStyleIdx="4" presStyleCnt="5">
        <dgm:presLayoutVars>
          <dgm:bulletEnabled val="1"/>
        </dgm:presLayoutVars>
      </dgm:prSet>
      <dgm:spPr/>
    </dgm:pt>
  </dgm:ptLst>
  <dgm:cxnLst>
    <dgm:cxn modelId="{34594E04-4BB0-6045-A837-A836B6A3B254}" type="presOf" srcId="{E687ED49-8859-4B93-A3B0-EDB2873378C9}" destId="{3FA121FF-3A61-B346-8599-5EA96A084A86}" srcOrd="0" destOrd="0" presId="urn:microsoft.com/office/officeart/2005/8/layout/default"/>
    <dgm:cxn modelId="{FD41A40E-3D9C-DF46-880E-4D255C1C833E}" type="presOf" srcId="{BB449B4F-09BE-4705-9886-461D3B8877EB}" destId="{915C8C59-1915-2F46-8809-5D8088D92F6A}" srcOrd="0" destOrd="0" presId="urn:microsoft.com/office/officeart/2005/8/layout/default"/>
    <dgm:cxn modelId="{CFD51428-A8B3-47BC-B023-480CC671A9E2}" srcId="{7D6A82B8-E0B9-4B98-A953-CAAD6F28ED83}" destId="{DEBEB5BC-A3DD-4F56-9FC0-FBDC801E641E}" srcOrd="1" destOrd="0" parTransId="{E1172EE1-2BDB-4648-800F-BDF27D9181F8}" sibTransId="{B056D305-9A86-46AD-B79A-CBE2F0147386}"/>
    <dgm:cxn modelId="{05A19231-0318-4676-B0CF-F44057143B79}" srcId="{7D6A82B8-E0B9-4B98-A953-CAAD6F28ED83}" destId="{BB449B4F-09BE-4705-9886-461D3B8877EB}" srcOrd="0" destOrd="0" parTransId="{A0267DA2-CA02-4A0C-855B-E8671EF7A741}" sibTransId="{832FBD70-A999-4365-9E9E-2F82784C79DD}"/>
    <dgm:cxn modelId="{C0CCD940-6761-4ADA-98A2-CAB0F9E88B3E}" srcId="{7D6A82B8-E0B9-4B98-A953-CAAD6F28ED83}" destId="{D9A9DDE2-AE9A-49C2-9D85-668CBFACCA10}" srcOrd="2" destOrd="0" parTransId="{BAE86D59-DCDD-4340-80AC-A32998AB0AE3}" sibTransId="{2D988547-92E2-41B0-9D74-871E88AB65D2}"/>
    <dgm:cxn modelId="{7CBBFE6C-CDEA-8D4E-BB80-B4B1C88DDEDD}" type="presOf" srcId="{7D6A82B8-E0B9-4B98-A953-CAAD6F28ED83}" destId="{F3B6F985-2344-014C-931C-02041BF9B1A1}" srcOrd="0" destOrd="0" presId="urn:microsoft.com/office/officeart/2005/8/layout/default"/>
    <dgm:cxn modelId="{47EDEA81-D36D-0247-837C-9E5278E4C9F5}" type="presOf" srcId="{D9A9DDE2-AE9A-49C2-9D85-668CBFACCA10}" destId="{BB34ADB0-74A3-204D-88F5-68A4F5BFAE01}" srcOrd="0" destOrd="0" presId="urn:microsoft.com/office/officeart/2005/8/layout/default"/>
    <dgm:cxn modelId="{84DA39BD-A2C7-4D87-8804-0A3774960CB7}" srcId="{7D6A82B8-E0B9-4B98-A953-CAAD6F28ED83}" destId="{5DCAAEDE-D2E8-4CF8-B933-674996845C33}" srcOrd="4" destOrd="0" parTransId="{B27D5496-2223-4EE0-8798-A5A48FD0C8B4}" sibTransId="{2798C24D-E0AA-4F73-B408-EEA51936995E}"/>
    <dgm:cxn modelId="{404B69CA-0B02-B64C-AA92-D4D441D0F8F8}" type="presOf" srcId="{5DCAAEDE-D2E8-4CF8-B933-674996845C33}" destId="{789D2A15-5345-AE40-92FC-2A952AA32E18}" srcOrd="0" destOrd="0" presId="urn:microsoft.com/office/officeart/2005/8/layout/default"/>
    <dgm:cxn modelId="{E30874D4-2A93-7942-AD50-9FC25184606B}" type="presOf" srcId="{DEBEB5BC-A3DD-4F56-9FC0-FBDC801E641E}" destId="{2B8E45CC-6FA3-FB47-A0F8-B6B56E5CD947}" srcOrd="0" destOrd="0" presId="urn:microsoft.com/office/officeart/2005/8/layout/default"/>
    <dgm:cxn modelId="{322E9BF4-A038-406C-A8FB-2DDA3ED3BCD2}" srcId="{7D6A82B8-E0B9-4B98-A953-CAAD6F28ED83}" destId="{E687ED49-8859-4B93-A3B0-EDB2873378C9}" srcOrd="3" destOrd="0" parTransId="{61484926-C58E-4A39-A94D-7F62ACD7D105}" sibTransId="{FA656246-D357-48F9-96D4-705240A6D9FB}"/>
    <dgm:cxn modelId="{4D2111F2-2E81-CB44-858A-56419B68007C}" type="presParOf" srcId="{F3B6F985-2344-014C-931C-02041BF9B1A1}" destId="{915C8C59-1915-2F46-8809-5D8088D92F6A}" srcOrd="0" destOrd="0" presId="urn:microsoft.com/office/officeart/2005/8/layout/default"/>
    <dgm:cxn modelId="{10B4580D-D018-7F49-8C8C-4EB4A4B89ED1}" type="presParOf" srcId="{F3B6F985-2344-014C-931C-02041BF9B1A1}" destId="{7066A146-E098-E042-84D5-2F75CE929D2D}" srcOrd="1" destOrd="0" presId="urn:microsoft.com/office/officeart/2005/8/layout/default"/>
    <dgm:cxn modelId="{9E37E7E3-A124-9F46-93D5-D304A4BA3EF4}" type="presParOf" srcId="{F3B6F985-2344-014C-931C-02041BF9B1A1}" destId="{2B8E45CC-6FA3-FB47-A0F8-B6B56E5CD947}" srcOrd="2" destOrd="0" presId="urn:microsoft.com/office/officeart/2005/8/layout/default"/>
    <dgm:cxn modelId="{BBBF1939-D96E-B642-A755-54FF3434B134}" type="presParOf" srcId="{F3B6F985-2344-014C-931C-02041BF9B1A1}" destId="{B0F05554-B7AF-4645-89CC-5E29B2734941}" srcOrd="3" destOrd="0" presId="urn:microsoft.com/office/officeart/2005/8/layout/default"/>
    <dgm:cxn modelId="{53177F3B-542A-494E-B3B9-AA1154A7D44A}" type="presParOf" srcId="{F3B6F985-2344-014C-931C-02041BF9B1A1}" destId="{BB34ADB0-74A3-204D-88F5-68A4F5BFAE01}" srcOrd="4" destOrd="0" presId="urn:microsoft.com/office/officeart/2005/8/layout/default"/>
    <dgm:cxn modelId="{E71AC2C8-A709-7244-81FA-AA2EB01ADD70}" type="presParOf" srcId="{F3B6F985-2344-014C-931C-02041BF9B1A1}" destId="{3E88E09E-385E-8542-B487-3AAB4B5FE5B5}" srcOrd="5" destOrd="0" presId="urn:microsoft.com/office/officeart/2005/8/layout/default"/>
    <dgm:cxn modelId="{12689DD3-F812-F149-90DD-965AAD1AF744}" type="presParOf" srcId="{F3B6F985-2344-014C-931C-02041BF9B1A1}" destId="{3FA121FF-3A61-B346-8599-5EA96A084A86}" srcOrd="6" destOrd="0" presId="urn:microsoft.com/office/officeart/2005/8/layout/default"/>
    <dgm:cxn modelId="{0EFF3E72-E745-8842-8B42-FB35C5DD8D2D}" type="presParOf" srcId="{F3B6F985-2344-014C-931C-02041BF9B1A1}" destId="{4ABA05ED-8957-4749-B42E-DC7E7074A893}" srcOrd="7" destOrd="0" presId="urn:microsoft.com/office/officeart/2005/8/layout/default"/>
    <dgm:cxn modelId="{9AFDB9DC-C33E-C344-82CC-42ED404A6724}" type="presParOf" srcId="{F3B6F985-2344-014C-931C-02041BF9B1A1}" destId="{789D2A15-5345-AE40-92FC-2A952AA32E1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4FAB7-5FF8-42DB-BEA6-1CD7426DD8F8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E63FC-6BC7-4425-95A8-A8BD82EF1185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CCAAD-8C40-40B2-ACC4-4812995B3636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Required under California Title 5 regulations</a:t>
          </a:r>
        </a:p>
      </dsp:txBody>
      <dsp:txXfrm>
        <a:off x="1057183" y="1805"/>
        <a:ext cx="9458416" cy="915310"/>
      </dsp:txXfrm>
    </dsp:sp>
    <dsp:sp modelId="{8BD18C05-DD11-4BB2-8C40-7F295C4BFCC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49A96-E65F-4851-AAC6-E5B6653E89E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37086-4FF8-4C6A-A93B-6A70F332FE6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Ensures all qualified individuals have equal access to employment opportunities</a:t>
          </a:r>
        </a:p>
      </dsp:txBody>
      <dsp:txXfrm>
        <a:off x="1057183" y="1145944"/>
        <a:ext cx="9458416" cy="915310"/>
      </dsp:txXfrm>
    </dsp:sp>
    <dsp:sp modelId="{5569FEFF-47D1-4566-A1FB-1CAD9F640CE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EABE2-FC4F-4502-939B-7A6A82B2CB6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D061-A53D-4969-A5E5-C12A0378F1A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Supports a diverse and inclusive workforce</a:t>
          </a:r>
        </a:p>
      </dsp:txBody>
      <dsp:txXfrm>
        <a:off x="1057183" y="2290082"/>
        <a:ext cx="9458416" cy="915310"/>
      </dsp:txXfrm>
    </dsp:sp>
    <dsp:sp modelId="{4F16C9D2-62F5-44A5-B734-738143D3982C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32E7-397B-427A-A3F0-A8A2454F65E9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C7395-7A8F-4F3F-AAF5-507E14077F9F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Aligns hiring practices with equity and nondiscrimination laws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0BD5-56B4-4349-9D89-A2292E5F3A16}">
      <dsp:nvSpPr>
        <dsp:cNvPr id="0" name=""/>
        <dsp:cNvSpPr/>
      </dsp:nvSpPr>
      <dsp:spPr>
        <a:xfrm>
          <a:off x="0" y="0"/>
          <a:ext cx="7712202" cy="807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Workforce demographic analysis</a:t>
          </a:r>
        </a:p>
      </dsp:txBody>
      <dsp:txXfrm>
        <a:off x="23652" y="23652"/>
        <a:ext cx="6746333" cy="760225"/>
      </dsp:txXfrm>
    </dsp:sp>
    <dsp:sp modelId="{8C5B0202-CC7D-9844-B37E-CEA6EFE9B310}">
      <dsp:nvSpPr>
        <dsp:cNvPr id="0" name=""/>
        <dsp:cNvSpPr/>
      </dsp:nvSpPr>
      <dsp:spPr>
        <a:xfrm>
          <a:off x="575911" y="919686"/>
          <a:ext cx="7712202" cy="807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Monitoring of applicant pools and hiring outcomes</a:t>
          </a:r>
        </a:p>
      </dsp:txBody>
      <dsp:txXfrm>
        <a:off x="599563" y="943338"/>
        <a:ext cx="6564092" cy="760225"/>
      </dsp:txXfrm>
    </dsp:sp>
    <dsp:sp modelId="{0B967313-883D-1C49-8FA1-8A1DEEDFF6E0}">
      <dsp:nvSpPr>
        <dsp:cNvPr id="0" name=""/>
        <dsp:cNvSpPr/>
      </dsp:nvSpPr>
      <dsp:spPr>
        <a:xfrm>
          <a:off x="1151822" y="1839372"/>
          <a:ext cx="7712202" cy="807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Complaint procedures for discrimination or Title 5 violations</a:t>
          </a:r>
        </a:p>
      </dsp:txBody>
      <dsp:txXfrm>
        <a:off x="1175474" y="1863024"/>
        <a:ext cx="6564092" cy="760225"/>
      </dsp:txXfrm>
    </dsp:sp>
    <dsp:sp modelId="{A1A37FD3-C4D4-184F-AA80-33C45FE530B5}">
      <dsp:nvSpPr>
        <dsp:cNvPr id="0" name=""/>
        <dsp:cNvSpPr/>
      </dsp:nvSpPr>
      <dsp:spPr>
        <a:xfrm>
          <a:off x="1727733" y="2759059"/>
          <a:ext cx="7712202" cy="807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Training requirements for hiring committees</a:t>
          </a:r>
        </a:p>
      </dsp:txBody>
      <dsp:txXfrm>
        <a:off x="1751385" y="2782711"/>
        <a:ext cx="6564092" cy="760225"/>
      </dsp:txXfrm>
    </dsp:sp>
    <dsp:sp modelId="{852F4BFE-1A42-7448-AEE1-B69073FBE73E}">
      <dsp:nvSpPr>
        <dsp:cNvPr id="0" name=""/>
        <dsp:cNvSpPr/>
      </dsp:nvSpPr>
      <dsp:spPr>
        <a:xfrm>
          <a:off x="2303644" y="3678745"/>
          <a:ext cx="7712202" cy="807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Strategies to address underrepresentation</a:t>
          </a:r>
        </a:p>
      </dsp:txBody>
      <dsp:txXfrm>
        <a:off x="2327296" y="3702397"/>
        <a:ext cx="6564092" cy="760225"/>
      </dsp:txXfrm>
    </dsp:sp>
    <dsp:sp modelId="{1482065C-3748-2443-872D-6151CB5092EF}">
      <dsp:nvSpPr>
        <dsp:cNvPr id="0" name=""/>
        <dsp:cNvSpPr/>
      </dsp:nvSpPr>
      <dsp:spPr>
        <a:xfrm>
          <a:off x="7187308" y="589945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305409" y="589945"/>
        <a:ext cx="288692" cy="394983"/>
      </dsp:txXfrm>
    </dsp:sp>
    <dsp:sp modelId="{A63ADBF0-EA0A-F842-AD22-BE41FDC42C6A}">
      <dsp:nvSpPr>
        <dsp:cNvPr id="0" name=""/>
        <dsp:cNvSpPr/>
      </dsp:nvSpPr>
      <dsp:spPr>
        <a:xfrm>
          <a:off x="7763219" y="1509631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881320" y="1509631"/>
        <a:ext cx="288692" cy="394983"/>
      </dsp:txXfrm>
    </dsp:sp>
    <dsp:sp modelId="{F24E1AEB-EE96-FF4E-9B45-BE482867A3BB}">
      <dsp:nvSpPr>
        <dsp:cNvPr id="0" name=""/>
        <dsp:cNvSpPr/>
      </dsp:nvSpPr>
      <dsp:spPr>
        <a:xfrm>
          <a:off x="8339130" y="2415859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57231" y="2415859"/>
        <a:ext cx="288692" cy="394983"/>
      </dsp:txXfrm>
    </dsp:sp>
    <dsp:sp modelId="{FE736F64-4566-1240-BCE2-899947121FCD}">
      <dsp:nvSpPr>
        <dsp:cNvPr id="0" name=""/>
        <dsp:cNvSpPr/>
      </dsp:nvSpPr>
      <dsp:spPr>
        <a:xfrm>
          <a:off x="8915041" y="3344518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33142" y="3344518"/>
        <a:ext cx="288692" cy="394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06ABC-155B-4FCF-B0F4-A584D361A3DA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589DC-5D3E-412A-9EE0-3963E2719605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09E05-79A0-4194-9D97-F523A4FE51A4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Board of Trustees adopts the EEO Plan</a:t>
          </a:r>
        </a:p>
      </dsp:txBody>
      <dsp:txXfrm>
        <a:off x="1057183" y="1805"/>
        <a:ext cx="9458416" cy="915310"/>
      </dsp:txXfrm>
    </dsp:sp>
    <dsp:sp modelId="{ABAA8B3B-466D-497E-932D-FFA87C6DEB52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CB4CF-6B56-4596-9050-603EBF13289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0F279-6015-482C-B8B4-759783BE877B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Chancellor responsible for overall implementation</a:t>
          </a:r>
        </a:p>
      </dsp:txBody>
      <dsp:txXfrm>
        <a:off x="1057183" y="1145944"/>
        <a:ext cx="9458416" cy="915310"/>
      </dsp:txXfrm>
    </dsp:sp>
    <dsp:sp modelId="{33CF41A4-8713-4473-B495-36A2276AA55E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836AA-7B0D-477F-95D0-40E4BC0D406D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0B509-ADA9-49F8-9339-573ADA99CEE2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Vice Chancellor of Human Resources serves as EEO Officer</a:t>
          </a:r>
        </a:p>
      </dsp:txBody>
      <dsp:txXfrm>
        <a:off x="1057183" y="2290082"/>
        <a:ext cx="9458416" cy="915310"/>
      </dsp:txXfrm>
    </dsp:sp>
    <dsp:sp modelId="{EE763CE2-12FB-40E1-AD87-5F25B4FF723A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7B6BA-8365-40BD-8F67-D71D528CB154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BF15A-DA41-4050-9D44-F6AEF98CB058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Diversity &amp; Equity Advisory Committee (DDEAC) advises on implementation</a:t>
          </a:r>
        </a:p>
      </dsp:txBody>
      <dsp:txXfrm>
        <a:off x="1057183" y="3434221"/>
        <a:ext cx="945841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D6B8-B18B-6742-919A-D1099059B1F2}">
      <dsp:nvSpPr>
        <dsp:cNvPr id="0" name=""/>
        <dsp:cNvSpPr/>
      </dsp:nvSpPr>
      <dsp:spPr>
        <a:xfrm>
          <a:off x="6315" y="991123"/>
          <a:ext cx="1974242" cy="236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Monitor applicant pools and workforce demographics</a:t>
          </a:r>
        </a:p>
      </dsp:txBody>
      <dsp:txXfrm>
        <a:off x="6315" y="1938759"/>
        <a:ext cx="1974242" cy="1421454"/>
      </dsp:txXfrm>
    </dsp:sp>
    <dsp:sp modelId="{2DF9F174-1244-974C-8699-B54DEB17E306}">
      <dsp:nvSpPr>
        <dsp:cNvPr id="0" name=""/>
        <dsp:cNvSpPr/>
      </dsp:nvSpPr>
      <dsp:spPr>
        <a:xfrm>
          <a:off x="6315" y="99112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01</a:t>
          </a:r>
        </a:p>
      </dsp:txBody>
      <dsp:txXfrm>
        <a:off x="6315" y="991123"/>
        <a:ext cx="1974242" cy="947636"/>
      </dsp:txXfrm>
    </dsp:sp>
    <dsp:sp modelId="{92DCF7DA-3240-D540-ADC2-B550C2A18821}">
      <dsp:nvSpPr>
        <dsp:cNvPr id="0" name=""/>
        <dsp:cNvSpPr/>
      </dsp:nvSpPr>
      <dsp:spPr>
        <a:xfrm>
          <a:off x="2138497" y="991123"/>
          <a:ext cx="1974242" cy="236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Conduct adverse impact analysis (80% rule)</a:t>
          </a:r>
        </a:p>
      </dsp:txBody>
      <dsp:txXfrm>
        <a:off x="2138497" y="1938759"/>
        <a:ext cx="1974242" cy="1421454"/>
      </dsp:txXfrm>
    </dsp:sp>
    <dsp:sp modelId="{C3AA5961-8815-584E-99AB-00A5BEB84791}">
      <dsp:nvSpPr>
        <dsp:cNvPr id="0" name=""/>
        <dsp:cNvSpPr/>
      </dsp:nvSpPr>
      <dsp:spPr>
        <a:xfrm>
          <a:off x="2138497" y="99112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02</a:t>
          </a:r>
        </a:p>
      </dsp:txBody>
      <dsp:txXfrm>
        <a:off x="2138497" y="991123"/>
        <a:ext cx="1974242" cy="947636"/>
      </dsp:txXfrm>
    </dsp:sp>
    <dsp:sp modelId="{79493A13-EC30-5C49-8E09-55C53B2BD02F}">
      <dsp:nvSpPr>
        <dsp:cNvPr id="0" name=""/>
        <dsp:cNvSpPr/>
      </dsp:nvSpPr>
      <dsp:spPr>
        <a:xfrm>
          <a:off x="4270678" y="991123"/>
          <a:ext cx="1974242" cy="236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hiring committee EEO training</a:t>
          </a:r>
        </a:p>
      </dsp:txBody>
      <dsp:txXfrm>
        <a:off x="4270678" y="1938759"/>
        <a:ext cx="1974242" cy="1421454"/>
      </dsp:txXfrm>
    </dsp:sp>
    <dsp:sp modelId="{47652A50-2ADC-A64B-BDD3-6790D627A84D}">
      <dsp:nvSpPr>
        <dsp:cNvPr id="0" name=""/>
        <dsp:cNvSpPr/>
      </dsp:nvSpPr>
      <dsp:spPr>
        <a:xfrm>
          <a:off x="4270678" y="99112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03</a:t>
          </a:r>
        </a:p>
      </dsp:txBody>
      <dsp:txXfrm>
        <a:off x="4270678" y="991123"/>
        <a:ext cx="1974242" cy="947636"/>
      </dsp:txXfrm>
    </dsp:sp>
    <dsp:sp modelId="{CF7E7BBD-CA36-6142-BD4A-A1205580CEB5}">
      <dsp:nvSpPr>
        <dsp:cNvPr id="0" name=""/>
        <dsp:cNvSpPr/>
      </dsp:nvSpPr>
      <dsp:spPr>
        <a:xfrm>
          <a:off x="6402860" y="991123"/>
          <a:ext cx="1974242" cy="236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Investigate complaints and ensure compliance with Title 5</a:t>
          </a:r>
        </a:p>
      </dsp:txBody>
      <dsp:txXfrm>
        <a:off x="6402860" y="1938759"/>
        <a:ext cx="1974242" cy="1421454"/>
      </dsp:txXfrm>
    </dsp:sp>
    <dsp:sp modelId="{83B30327-CC85-B840-9631-A7DFAB7DD224}">
      <dsp:nvSpPr>
        <dsp:cNvPr id="0" name=""/>
        <dsp:cNvSpPr/>
      </dsp:nvSpPr>
      <dsp:spPr>
        <a:xfrm>
          <a:off x="6402860" y="99112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04</a:t>
          </a:r>
        </a:p>
      </dsp:txBody>
      <dsp:txXfrm>
        <a:off x="6402860" y="991123"/>
        <a:ext cx="1974242" cy="947636"/>
      </dsp:txXfrm>
    </dsp:sp>
    <dsp:sp modelId="{441CC1E3-4922-4543-B2B1-76E161D801D3}">
      <dsp:nvSpPr>
        <dsp:cNvPr id="0" name=""/>
        <dsp:cNvSpPr/>
      </dsp:nvSpPr>
      <dsp:spPr>
        <a:xfrm>
          <a:off x="8535042" y="991123"/>
          <a:ext cx="1974242" cy="236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Report progress to leadership and advisory committees</a:t>
          </a:r>
        </a:p>
      </dsp:txBody>
      <dsp:txXfrm>
        <a:off x="8535042" y="1938759"/>
        <a:ext cx="1974242" cy="1421454"/>
      </dsp:txXfrm>
    </dsp:sp>
    <dsp:sp modelId="{72109EE0-EFC2-E043-8A7F-D5170E86D181}">
      <dsp:nvSpPr>
        <dsp:cNvPr id="0" name=""/>
        <dsp:cNvSpPr/>
      </dsp:nvSpPr>
      <dsp:spPr>
        <a:xfrm>
          <a:off x="8535042" y="99112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05</a:t>
          </a:r>
        </a:p>
      </dsp:txBody>
      <dsp:txXfrm>
        <a:off x="8535042" y="991123"/>
        <a:ext cx="1974242" cy="947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F684-F762-41B5-A1AA-6A56F3E3B7E0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368CC-794F-4BE4-AA61-489CF08CEFC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B9E29-0239-4217-8A07-0631C1F15C11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Supports implementation of the EEO Plan</a:t>
          </a:r>
        </a:p>
      </dsp:txBody>
      <dsp:txXfrm>
        <a:off x="1057183" y="1805"/>
        <a:ext cx="9458416" cy="915310"/>
      </dsp:txXfrm>
    </dsp:sp>
    <dsp:sp modelId="{885D5D98-A923-4DCA-9CA1-22BEA912A4AC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99A2E-34E2-4D8C-AF39-D113B67A2AF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B1038-A1AC-4AA8-987A-74E1D836DB2B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Monitors progress toward equity goals</a:t>
          </a:r>
        </a:p>
      </dsp:txBody>
      <dsp:txXfrm>
        <a:off x="1057183" y="1145944"/>
        <a:ext cx="9458416" cy="915310"/>
      </dsp:txXfrm>
    </dsp:sp>
    <dsp:sp modelId="{3B818286-774C-4D7D-B44D-1343AB255954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DBB1D-2FA0-465F-814D-BDFCCE1AF1A5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7DF53-8617-4FF7-B27A-1F33F86BA55E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Recommends strategies for recruitment, hiring, and retention</a:t>
          </a:r>
        </a:p>
      </dsp:txBody>
      <dsp:txXfrm>
        <a:off x="1057183" y="2290082"/>
        <a:ext cx="9458416" cy="915310"/>
      </dsp:txXfrm>
    </dsp:sp>
    <dsp:sp modelId="{AF627A4E-D622-44AE-B9FE-44EC3ABA0579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63FD2-FFFA-4A10-8D75-A73CFE353F8D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AE13-A159-40AE-90D6-02D2D225C727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Meets at least Fall and Spring each year</a:t>
          </a:r>
        </a:p>
      </dsp:txBody>
      <dsp:txXfrm>
        <a:off x="1057183" y="3434221"/>
        <a:ext cx="9458416" cy="91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065D-CBD9-AF47-A40E-175E3C69527C}">
      <dsp:nvSpPr>
        <dsp:cNvPr id="0" name=""/>
        <dsp:cNvSpPr/>
      </dsp:nvSpPr>
      <dsp:spPr>
        <a:xfrm>
          <a:off x="0" y="761948"/>
          <a:ext cx="10515600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Draft Plan Development: 2025–2026</a:t>
          </a:r>
        </a:p>
      </dsp:txBody>
      <dsp:txXfrm>
        <a:off x="25130" y="787078"/>
        <a:ext cx="10465340" cy="464540"/>
      </dsp:txXfrm>
    </dsp:sp>
    <dsp:sp modelId="{C914B317-C458-0845-862C-62CF32FCBA88}">
      <dsp:nvSpPr>
        <dsp:cNvPr id="0" name=""/>
        <dsp:cNvSpPr/>
      </dsp:nvSpPr>
      <dsp:spPr>
        <a:xfrm>
          <a:off x="0" y="1340109"/>
          <a:ext cx="10515600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Submission to CCC Chancellor’s Office: At least 90 days before Board adoption</a:t>
          </a:r>
        </a:p>
      </dsp:txBody>
      <dsp:txXfrm>
        <a:off x="25130" y="1365239"/>
        <a:ext cx="10465340" cy="464540"/>
      </dsp:txXfrm>
    </dsp:sp>
    <dsp:sp modelId="{6857068A-DCB9-E644-8952-945A7AF8D373}">
      <dsp:nvSpPr>
        <dsp:cNvPr id="0" name=""/>
        <dsp:cNvSpPr/>
      </dsp:nvSpPr>
      <dsp:spPr>
        <a:xfrm>
          <a:off x="0" y="1918269"/>
          <a:ext cx="10515600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Board Adoption Target: 2026</a:t>
          </a:r>
        </a:p>
      </dsp:txBody>
      <dsp:txXfrm>
        <a:off x="25130" y="1943399"/>
        <a:ext cx="10465340" cy="464540"/>
      </dsp:txXfrm>
    </dsp:sp>
    <dsp:sp modelId="{8A0B950C-D732-EF42-A44A-DE400F83DB49}">
      <dsp:nvSpPr>
        <dsp:cNvPr id="0" name=""/>
        <dsp:cNvSpPr/>
      </dsp:nvSpPr>
      <dsp:spPr>
        <a:xfrm>
          <a:off x="0" y="2496429"/>
          <a:ext cx="10515600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Plan Implementation Period: 2026–2029</a:t>
          </a:r>
        </a:p>
      </dsp:txBody>
      <dsp:txXfrm>
        <a:off x="25130" y="2521559"/>
        <a:ext cx="10465340" cy="464540"/>
      </dsp:txXfrm>
    </dsp:sp>
    <dsp:sp modelId="{0DF06C07-5BA2-5343-923B-9A5C0D009F58}">
      <dsp:nvSpPr>
        <dsp:cNvPr id="0" name=""/>
        <dsp:cNvSpPr/>
      </dsp:nvSpPr>
      <dsp:spPr>
        <a:xfrm>
          <a:off x="0" y="3074589"/>
          <a:ext cx="10515600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Required Plan Review: Every 3 years</a:t>
          </a:r>
        </a:p>
      </dsp:txBody>
      <dsp:txXfrm>
        <a:off x="25130" y="3099719"/>
        <a:ext cx="10465340" cy="464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C8C59-1915-2F46-8809-5D8088D92F6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EEO Plan states that Human Resources will keep DAGS Senate informed through consultation.</a:t>
          </a:r>
        </a:p>
      </dsp:txBody>
      <dsp:txXfrm>
        <a:off x="0" y="39687"/>
        <a:ext cx="3286125" cy="1971675"/>
      </dsp:txXfrm>
    </dsp:sp>
    <dsp:sp modelId="{2B8E45CC-6FA3-FB47-A0F8-B6B56E5CD94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HR will provide updates on the development, implementation, and review of the EEO Plan.</a:t>
          </a:r>
        </a:p>
      </dsp:txBody>
      <dsp:txXfrm>
        <a:off x="3614737" y="39687"/>
        <a:ext cx="3286125" cy="1971675"/>
      </dsp:txXfrm>
    </dsp:sp>
    <dsp:sp modelId="{BB34ADB0-74A3-204D-88F5-68A4F5BFAE0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DAGS Senate may provide feedback on hiring practices, equity strategies, and workplace climate.</a:t>
          </a:r>
        </a:p>
      </dsp:txBody>
      <dsp:txXfrm>
        <a:off x="7229475" y="39687"/>
        <a:ext cx="3286125" cy="1971675"/>
      </dsp:txXfrm>
    </dsp:sp>
    <dsp:sp modelId="{3FA121FF-3A61-B346-8599-5EA96A084A86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Input from DAGS</a:t>
          </a:r>
          <a:r>
            <a:rPr lang="en-US" sz="2200" kern="1200" dirty="0">
              <a:latin typeface="Mohave"/>
            </a:rPr>
            <a:t> </a:t>
          </a:r>
          <a:r>
            <a:rPr lang="en-US" sz="2200" kern="1200" dirty="0"/>
            <a:t>helps </a:t>
          </a:r>
          <a:r>
            <a:rPr lang="en-US" sz="2200" kern="1200" dirty="0">
              <a:latin typeface="Mohave"/>
            </a:rPr>
            <a:t> </a:t>
          </a:r>
          <a:r>
            <a:rPr lang="en-US" sz="2200" kern="1200" dirty="0"/>
            <a:t>ensure the Plan reflects the experiences of staff across the district.</a:t>
          </a:r>
        </a:p>
      </dsp:txBody>
      <dsp:txXfrm>
        <a:off x="1807368" y="2339975"/>
        <a:ext cx="3286125" cy="1971675"/>
      </dsp:txXfrm>
    </dsp:sp>
    <dsp:sp modelId="{789D2A15-5345-AE40-92FC-2A952AA32E1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Consultation supports transparency and shared governance in advancing equal employment opportunity.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DDFC5A-A5B1-E9A7-AEDB-E2B98F21880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27000">
                <a:srgbClr val="A61E2F"/>
              </a:gs>
              <a:gs pos="100000">
                <a:srgbClr val="FFC50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3CDE4-4D66-F711-E2EE-1B1046A75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6" y="735569"/>
            <a:ext cx="1104959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2507E-E932-CA90-6811-F4150258F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766" y="3696684"/>
            <a:ext cx="1104959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35960-BDA8-D32F-C123-F7D9F2626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5F3810-81A4-B89F-20F9-18D95B275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3766" y="5719697"/>
            <a:ext cx="3220720" cy="6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7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804E-F447-9661-1CB3-5E915E34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F765-349F-59F2-8D44-2D8573AB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E041-C367-D271-63FA-34B051065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3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8E3F0-433C-CA34-5429-26FDCB29A895}"/>
              </a:ext>
            </a:extLst>
          </p:cNvPr>
          <p:cNvSpPr/>
          <p:nvPr userDrawn="1"/>
        </p:nvSpPr>
        <p:spPr>
          <a:xfrm>
            <a:off x="8432800" y="0"/>
            <a:ext cx="3759200" cy="6858000"/>
          </a:xfrm>
          <a:prstGeom prst="rect">
            <a:avLst/>
          </a:prstGeom>
          <a:gradFill flip="none" rotWithShape="1">
            <a:gsLst>
              <a:gs pos="27000">
                <a:srgbClr val="A61E2F"/>
              </a:gs>
              <a:gs pos="100000">
                <a:srgbClr val="FFC50E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64DD0-CD62-5C4D-28B7-DE0D2618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2538"/>
            <a:ext cx="677799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F925-9EB9-1C6D-5657-5F24C40C0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32263"/>
            <a:ext cx="67779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896FA-A1FD-7914-316D-980A99D4F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8A357-3268-9D4C-894E-E7995293D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0156DE-2777-30D0-D996-920997A30873}"/>
              </a:ext>
            </a:extLst>
          </p:cNvPr>
          <p:cNvSpPr/>
          <p:nvPr userDrawn="1"/>
        </p:nvSpPr>
        <p:spPr>
          <a:xfrm>
            <a:off x="8977042" y="1842817"/>
            <a:ext cx="2670717" cy="2670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DF6CD7-5B87-CF6F-2F31-D229042D0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88767" y="1954542"/>
            <a:ext cx="2447266" cy="24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4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D4C5-B2D1-9706-CCC9-D0C61B0B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8D1-53AA-4272-0995-E9E67BD0B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239F8-7134-DE67-2E04-F30025E0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555367-C052-4592-1F75-4B144B3D9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B806-292D-7B33-8913-9FF4AEC5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61659-4AEA-B904-D5C9-69BA2FA1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C04F4-8952-F3BF-01BE-B1D5AB24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66807-8EA1-0799-742E-FC9106546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FE577-1C03-F260-246B-24DD60D1E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A9C181-EA16-DAF3-F151-97A0F7ECE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386D-6087-0040-04ED-9CFA4591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3C8E3-DF79-74A1-0B08-1DFCAA4DD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D6151-29E1-56E3-DE9E-0C8F3D533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A516-0C78-B767-4637-0FEC902B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2930-F3D1-CF71-B8B1-0AA923BF7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E4FC1-31AB-9D31-87FD-2C5F9082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A94689-0653-29BC-61E5-AC5CFBD13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C18D-D8DA-3497-19B9-EE773B6A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906C1-99D6-43E8-F549-AF4D7DC93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0CD8B-DAA1-2CCB-311F-E7549680B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66C777-8168-0DC5-8FAF-DB69272BC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D9547-9B26-7F9C-4706-44DD0797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7AD1F-8B00-9AA8-B2F6-36438CA6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4C2BE-1CF6-613B-DBDC-7416AE60F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8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8A357-3268-9D4C-894E-E7995293D9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828A4-C651-69E6-8AD3-9A3215046A51}"/>
              </a:ext>
            </a:extLst>
          </p:cNvPr>
          <p:cNvSpPr/>
          <p:nvPr userDrawn="1"/>
        </p:nvSpPr>
        <p:spPr>
          <a:xfrm>
            <a:off x="0" y="0"/>
            <a:ext cx="475013" cy="6858000"/>
          </a:xfrm>
          <a:prstGeom prst="rect">
            <a:avLst/>
          </a:prstGeom>
          <a:gradFill flip="none" rotWithShape="1">
            <a:gsLst>
              <a:gs pos="27000">
                <a:srgbClr val="A61E2F"/>
              </a:gs>
              <a:gs pos="100000">
                <a:srgbClr val="FFC50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2FCB9-514B-DC69-6EC7-C8923B0B5A8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693" y="6384532"/>
            <a:ext cx="308759" cy="3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Mohave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EC25-E50F-F9A5-1CCB-CF8A585D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6" y="735569"/>
            <a:ext cx="11431657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Equal Employment Opportunity Plan </a:t>
            </a:r>
            <a:br>
              <a:rPr lang="en-US" dirty="0"/>
            </a:br>
            <a:r>
              <a:rPr lang="en-US" dirty="0"/>
              <a:t>2026-2029</a:t>
            </a:r>
            <a:br>
              <a:rPr lang="en-US" dirty="0"/>
            </a:br>
            <a:r>
              <a:rPr lang="en-US" dirty="0"/>
              <a:t>Overview for DAGS Senate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4E60F-42D8-0E37-7D83-B57AFE9E3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EEO Plan Cycle: 2026–2029</a:t>
            </a:r>
          </a:p>
          <a:p>
            <a:r>
              <a:rPr lang="en-US" dirty="0"/>
              <a:t>Presented by Tony Brown, Director, Equity and Compliance</a:t>
            </a:r>
          </a:p>
          <a:p>
            <a:r>
              <a:rPr lang="en-US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38064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1393-3606-5709-0629-AC615806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Role of the DAGS Senate in EEO Plan Consultation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4DC5DC-4664-1AA0-827E-F5A37A42E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2192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40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D2181E74-6E0A-952D-23DE-81FA0022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11" y="1814689"/>
            <a:ext cx="4343400" cy="434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74979D-0FB5-B3BC-5AE1-AE12F1C3B966}"/>
              </a:ext>
            </a:extLst>
          </p:cNvPr>
          <p:cNvSpPr txBox="1"/>
          <p:nvPr/>
        </p:nvSpPr>
        <p:spPr>
          <a:xfrm>
            <a:off x="2046767" y="699911"/>
            <a:ext cx="568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26269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3DFE7-3F4B-BFE1-E8A1-7ED26AB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Purpose of the EEO Plan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EDE0B26-EC3F-49AB-40B3-387227065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4770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72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6712-EEDA-0675-B2FB-E2A9042B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the EEO Plan Includes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6B408B-531A-BA81-9C01-FB807EE0AED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3421994"/>
              </p:ext>
            </p:extLst>
          </p:nvPr>
        </p:nvGraphicFramePr>
        <p:xfrm>
          <a:off x="1088076" y="1690688"/>
          <a:ext cx="1001584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87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D85C-8F86-12C0-0886-8E31307C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Governance and Responsibility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367E836-8649-209C-AE7B-88E4085C2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522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96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0FED-4645-1F2F-2D8A-54551EA1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Role of Human Resources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06E57F0-3945-C9B7-107F-2FA39D26D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5239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44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470-BAEA-4626-15C1-BB55B042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Role of Diversity and Equity Advisory Committee (DDEAC)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8FC2BE-A8D3-E2C8-CAAC-698206904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30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58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BE07-6ADB-132A-D9A8-8D111C45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Plan Timeline (2026–2029 Cycle)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329724-D1F5-8338-49E1-7ECA2D6C5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8422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11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729D-C433-3D43-F764-2C051BF6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Monitoring and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54AF-EB88-6B74-3C4C-14EFC581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workforce demographic review by HR</a:t>
            </a:r>
          </a:p>
          <a:p>
            <a:r>
              <a:rPr lang="en-US" dirty="0"/>
              <a:t>Annual outreach to community recruitment organizations</a:t>
            </a:r>
          </a:p>
          <a:p>
            <a:r>
              <a:rPr lang="en-US" dirty="0"/>
              <a:t>Continuous monitoring of applicant pools and hiring outcomes</a:t>
            </a:r>
          </a:p>
          <a:p>
            <a:r>
              <a:rPr lang="en-US" dirty="0"/>
              <a:t>Hiring committee training every 2 years for participants</a:t>
            </a:r>
          </a:p>
          <a:p>
            <a:r>
              <a:rPr lang="en-US" dirty="0"/>
              <a:t>Complaint investigations completed within 90 days when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5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86EF-4EB9-E031-0A5F-1FFC1C32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Consultation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14A1-E7B8-1643-741F-8462F297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 will provide updates on EEO Plan implementation</a:t>
            </a:r>
          </a:p>
          <a:p>
            <a:r>
              <a:rPr lang="en-US" dirty="0"/>
              <a:t>Consultation with DAGS Senate as outlined in the Plan</a:t>
            </a:r>
          </a:p>
          <a:p>
            <a:r>
              <a:rPr lang="en-US" dirty="0"/>
              <a:t>Updates shared through DDEAC and District governance</a:t>
            </a:r>
          </a:p>
          <a:p>
            <a:r>
              <a:rPr lang="en-US" dirty="0"/>
              <a:t>Feedback from employee groups informs future revisions</a:t>
            </a:r>
          </a:p>
        </p:txBody>
      </p:sp>
    </p:spTree>
    <p:extLst>
      <p:ext uri="{BB962C8B-B14F-4D97-AF65-F5344CB8AC3E}">
        <p14:creationId xmlns:p14="http://schemas.microsoft.com/office/powerpoint/2010/main" val="277852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othill-De Anza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A61E2F"/>
      </a:accent1>
      <a:accent2>
        <a:srgbClr val="FFC50E"/>
      </a:accent2>
      <a:accent3>
        <a:srgbClr val="697B36"/>
      </a:accent3>
      <a:accent4>
        <a:srgbClr val="476870"/>
      </a:accent4>
      <a:accent5>
        <a:srgbClr val="B45C2F"/>
      </a:accent5>
      <a:accent6>
        <a:srgbClr val="583C55"/>
      </a:accent6>
      <a:hlink>
        <a:srgbClr val="A51E2E"/>
      </a:hlink>
      <a:folHlink>
        <a:srgbClr val="72151F"/>
      </a:folHlink>
    </a:clrScheme>
    <a:fontScheme name="Test">
      <a:majorFont>
        <a:latin typeface="Mohave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da-powerpoint-template.pptx" id="{12893FB8-076F-BC4A-AAA6-14339E487905}" vid="{B2CD7183-0B83-0D49-8A67-217396DAEA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2cf058-d6f2-4425-a51e-80731b3d9adb">
      <Terms xmlns="http://schemas.microsoft.com/office/infopath/2007/PartnerControls"/>
    </lcf76f155ced4ddcb4097134ff3c332f>
    <TaxCatchAll xmlns="658f261e-b50e-4cfc-8ef9-2a98b5b455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3B53AA64D994592B33DF70897F370" ma:contentTypeVersion="10" ma:contentTypeDescription="Create a new document." ma:contentTypeScope="" ma:versionID="59a62d3ed87667d7d416fe849d938eda">
  <xsd:schema xmlns:xsd="http://www.w3.org/2001/XMLSchema" xmlns:xs="http://www.w3.org/2001/XMLSchema" xmlns:p="http://schemas.microsoft.com/office/2006/metadata/properties" xmlns:ns2="792cf058-d6f2-4425-a51e-80731b3d9adb" xmlns:ns3="658f261e-b50e-4cfc-8ef9-2a98b5b4552e" targetNamespace="http://schemas.microsoft.com/office/2006/metadata/properties" ma:root="true" ma:fieldsID="d819e1948c1e8b90f56e28dcf1eaf1fe" ns2:_="" ns3:_="">
    <xsd:import namespace="792cf058-d6f2-4425-a51e-80731b3d9adb"/>
    <xsd:import namespace="658f261e-b50e-4cfc-8ef9-2a98b5b455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cf058-d6f2-4425-a51e-80731b3d9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d04142-adb5-47a2-b175-e583a05d1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f261e-b50e-4cfc-8ef9-2a98b5b4552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ca9ea5-b575-44f0-ada1-5d0348d88dd7}" ma:internalName="TaxCatchAll" ma:showField="CatchAllData" ma:web="658f261e-b50e-4cfc-8ef9-2a98b5b455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F60BB-4A91-42C1-BDD7-D4369556B1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E81AD4-7A7E-41BE-ABA3-46F809D4F815}">
  <ds:schemaRefs>
    <ds:schemaRef ds:uri="http://schemas.microsoft.com/office/2006/metadata/properties"/>
    <ds:schemaRef ds:uri="http://schemas.microsoft.com/office/infopath/2007/PartnerControls"/>
    <ds:schemaRef ds:uri="792cf058-d6f2-4425-a51e-80731b3d9adb"/>
    <ds:schemaRef ds:uri="658f261e-b50e-4cfc-8ef9-2a98b5b4552e"/>
  </ds:schemaRefs>
</ds:datastoreItem>
</file>

<file path=customXml/itemProps3.xml><?xml version="1.0" encoding="utf-8"?>
<ds:datastoreItem xmlns:ds="http://schemas.openxmlformats.org/officeDocument/2006/customXml" ds:itemID="{616B0F83-1210-43A3-B7AD-2FACD63AF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2cf058-d6f2-4425-a51e-80731b3d9adb"/>
    <ds:schemaRef ds:uri="658f261e-b50e-4cfc-8ef9-2a98b5b455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416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Mohave SemiBold</vt:lpstr>
      <vt:lpstr>Mohave</vt:lpstr>
      <vt:lpstr>Public Sans</vt:lpstr>
      <vt:lpstr>Arial</vt:lpstr>
      <vt:lpstr>Office Theme</vt:lpstr>
      <vt:lpstr> Equal Employment Opportunity Plan  2026-2029 Overview for DAGS Senate</vt:lpstr>
      <vt:lpstr>Purpose of the EEO Plan</vt:lpstr>
      <vt:lpstr>What the EEO Plan Includes</vt:lpstr>
      <vt:lpstr>Governance and Responsibility</vt:lpstr>
      <vt:lpstr>Role of Human Resources</vt:lpstr>
      <vt:lpstr>Role of Diversity and Equity Advisory Committee (DDEAC)</vt:lpstr>
      <vt:lpstr>Plan Timeline (2026–2029 Cycle)</vt:lpstr>
      <vt:lpstr>Ongoing Monitoring and Milestones</vt:lpstr>
      <vt:lpstr>Consultation and Communication</vt:lpstr>
      <vt:lpstr>Role of the DAGS Senate in EEO Plan Consultation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Pastor</dc:creator>
  <cp:lastModifiedBy>Tony Brown</cp:lastModifiedBy>
  <cp:revision>21</cp:revision>
  <dcterms:created xsi:type="dcterms:W3CDTF">2025-08-18T04:00:55Z</dcterms:created>
  <dcterms:modified xsi:type="dcterms:W3CDTF">2026-04-15T23:34:38Z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0x0101002BA3B53AA64D994592B33DF70897F370</vt:lpwstr>
  </property>
</Properties>
</file>