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93" r:id="rId2"/>
    <p:sldId id="257" r:id="rId3"/>
    <p:sldId id="258" r:id="rId4"/>
    <p:sldId id="259" r:id="rId5"/>
    <p:sldId id="260" r:id="rId6"/>
    <p:sldId id="261" r:id="rId7"/>
    <p:sldId id="296" r:id="rId8"/>
    <p:sldId id="262" r:id="rId9"/>
    <p:sldId id="294" r:id="rId10"/>
    <p:sldId id="263" r:id="rId11"/>
    <p:sldId id="264" r:id="rId12"/>
    <p:sldId id="265" r:id="rId13"/>
    <p:sldId id="266" r:id="rId14"/>
    <p:sldId id="267" r:id="rId15"/>
    <p:sldId id="300" r:id="rId16"/>
    <p:sldId id="301" r:id="rId17"/>
    <p:sldId id="302" r:id="rId18"/>
    <p:sldId id="303" r:id="rId19"/>
    <p:sldId id="304" r:id="rId20"/>
    <p:sldId id="305" r:id="rId21"/>
    <p:sldId id="306" r:id="rId22"/>
    <p:sldId id="275" r:id="rId23"/>
    <p:sldId id="276" r:id="rId24"/>
    <p:sldId id="307" r:id="rId25"/>
    <p:sldId id="298" r:id="rId26"/>
    <p:sldId id="277" r:id="rId27"/>
    <p:sldId id="278" r:id="rId28"/>
    <p:sldId id="279" r:id="rId29"/>
    <p:sldId id="280" r:id="rId30"/>
    <p:sldId id="281" r:id="rId31"/>
    <p:sldId id="282" r:id="rId32"/>
    <p:sldId id="283" r:id="rId33"/>
    <p:sldId id="284" r:id="rId34"/>
    <p:sldId id="285" r:id="rId35"/>
    <p:sldId id="295" r:id="rId36"/>
    <p:sldId id="286" r:id="rId37"/>
    <p:sldId id="287" r:id="rId38"/>
    <p:sldId id="288" r:id="rId39"/>
    <p:sldId id="289" r:id="rId40"/>
    <p:sldId id="290" r:id="rId41"/>
    <p:sldId id="299" r:id="rId42"/>
  </p:sldIdLst>
  <p:sldSz cx="9144000" cy="6858000" type="screen4x3"/>
  <p:notesSz cx="6858000" cy="9144000"/>
  <p:custDataLst>
    <p:tags r:id="rId45"/>
  </p:custDataLst>
  <p:defaultTextStyle>
    <a:defPPr>
      <a:defRPr lang="en-US"/>
    </a:defPPr>
    <a:lvl1pPr algn="l" rtl="0" eaLnBrk="0" fontAlgn="base" hangingPunct="0">
      <a:spcBef>
        <a:spcPct val="0"/>
      </a:spcBef>
      <a:spcAft>
        <a:spcPct val="0"/>
      </a:spcAft>
      <a:defRPr sz="2400" b="1"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sz="2400" b="1"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sz="2400" b="1"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sz="2400" b="1"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sz="2400" b="1" kern="1200">
        <a:solidFill>
          <a:schemeClr val="tx1"/>
        </a:solidFill>
        <a:latin typeface="Arial" charset="0"/>
        <a:ea typeface="MS PGothic" charset="-128"/>
        <a:cs typeface="+mn-cs"/>
      </a:defRPr>
    </a:lvl5pPr>
    <a:lvl6pPr marL="2286000" algn="l" defTabSz="914400" rtl="0" eaLnBrk="1" latinLnBrk="0" hangingPunct="1">
      <a:defRPr sz="2400" b="1" kern="1200">
        <a:solidFill>
          <a:schemeClr val="tx1"/>
        </a:solidFill>
        <a:latin typeface="Arial" charset="0"/>
        <a:ea typeface="MS PGothic" charset="-128"/>
        <a:cs typeface="+mn-cs"/>
      </a:defRPr>
    </a:lvl6pPr>
    <a:lvl7pPr marL="2743200" algn="l" defTabSz="914400" rtl="0" eaLnBrk="1" latinLnBrk="0" hangingPunct="1">
      <a:defRPr sz="2400" b="1" kern="1200">
        <a:solidFill>
          <a:schemeClr val="tx1"/>
        </a:solidFill>
        <a:latin typeface="Arial" charset="0"/>
        <a:ea typeface="MS PGothic" charset="-128"/>
        <a:cs typeface="+mn-cs"/>
      </a:defRPr>
    </a:lvl7pPr>
    <a:lvl8pPr marL="3200400" algn="l" defTabSz="914400" rtl="0" eaLnBrk="1" latinLnBrk="0" hangingPunct="1">
      <a:defRPr sz="2400" b="1" kern="1200">
        <a:solidFill>
          <a:schemeClr val="tx1"/>
        </a:solidFill>
        <a:latin typeface="Arial" charset="0"/>
        <a:ea typeface="MS PGothic" charset="-128"/>
        <a:cs typeface="+mn-cs"/>
      </a:defRPr>
    </a:lvl8pPr>
    <a:lvl9pPr marL="3657600" algn="l" defTabSz="914400" rtl="0" eaLnBrk="1" latinLnBrk="0" hangingPunct="1">
      <a:defRPr sz="2400" b="1" kern="1200">
        <a:solidFill>
          <a:schemeClr val="tx1"/>
        </a:solidFill>
        <a:latin typeface="Arial" charset="0"/>
        <a:ea typeface="MS PGothic" charset="-128"/>
        <a:cs typeface="+mn-cs"/>
      </a:defRPr>
    </a:lvl9pPr>
  </p:defaultTextStyle>
  <p:extLst>
    <p:ext uri="{EFAFB233-063F-42B5-8137-9DF3F51BA10A}">
      <p15:sldGuideLst xmlns:p15="http://schemas.microsoft.com/office/powerpoint/2012/main">
        <p15:guide id="1" orient="horz" pos="73">
          <p15:clr>
            <a:srgbClr val="A4A3A4"/>
          </p15:clr>
        </p15:guide>
        <p15:guide id="2" pos="47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3366FF"/>
    <a:srgbClr val="FFCC66"/>
    <a:srgbClr val="FDCA65"/>
    <a:srgbClr val="008080"/>
    <a:srgbClr val="FFFFFF"/>
    <a:srgbClr val="FF3300"/>
    <a:srgbClr val="3333FF"/>
    <a:srgbClr val="FF9933"/>
    <a:srgbClr val="FFCC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13" autoAdjust="0"/>
    <p:restoredTop sz="94291" autoAdjust="0"/>
  </p:normalViewPr>
  <p:slideViewPr>
    <p:cSldViewPr>
      <p:cViewPr varScale="1">
        <p:scale>
          <a:sx n="68" d="100"/>
          <a:sy n="68" d="100"/>
        </p:scale>
        <p:origin x="900" y="72"/>
      </p:cViewPr>
      <p:guideLst>
        <p:guide orient="horz" pos="73"/>
        <p:guide pos="476"/>
      </p:guideLst>
    </p:cSldViewPr>
  </p:slideViewPr>
  <p:outlineViewPr>
    <p:cViewPr>
      <p:scale>
        <a:sx n="33" d="100"/>
        <a:sy n="33" d="100"/>
      </p:scale>
      <p:origin x="0" y="-36012"/>
    </p:cViewPr>
  </p:outlineViewPr>
  <p:notesTextViewPr>
    <p:cViewPr>
      <p:scale>
        <a:sx n="66" d="100"/>
        <a:sy n="66" d="100"/>
      </p:scale>
      <p:origin x="0" y="0"/>
    </p:cViewPr>
  </p:notesTextViewPr>
  <p:sorterViewPr>
    <p:cViewPr>
      <p:scale>
        <a:sx n="100" d="100"/>
        <a:sy n="100" d="100"/>
      </p:scale>
      <p:origin x="0" y="0"/>
    </p:cViewPr>
  </p:sorterViewPr>
  <p:notesViewPr>
    <p:cSldViewPr>
      <p:cViewPr varScale="1">
        <p:scale>
          <a:sx n="52" d="100"/>
          <a:sy n="52" d="100"/>
        </p:scale>
        <p:origin x="21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FA76AA-F718-4FD1-84CB-74411496DA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F597DB6-0228-4F91-8446-C75C30A27E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72052C-6F0B-4F23-A372-AC598E7BCFF3}" type="datetimeFigureOut">
              <a:rPr lang="en-US" smtClean="0"/>
              <a:t>7/30/2018</a:t>
            </a:fld>
            <a:endParaRPr lang="en-US"/>
          </a:p>
        </p:txBody>
      </p:sp>
      <p:sp>
        <p:nvSpPr>
          <p:cNvPr id="4" name="Footer Placeholder 3">
            <a:extLst>
              <a:ext uri="{FF2B5EF4-FFF2-40B4-BE49-F238E27FC236}">
                <a16:creationId xmlns:a16="http://schemas.microsoft.com/office/drawing/2014/main" id="{41DC38BA-C68E-4A80-994A-FA2D41B24F9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CABA0B7-3E81-4E75-ACE4-D26E8DF732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8EC197-3019-4163-9721-E342EF3E498F}" type="slidenum">
              <a:rPr lang="en-US" smtClean="0"/>
              <a:t>‹#›</a:t>
            </a:fld>
            <a:endParaRPr lang="en-US"/>
          </a:p>
        </p:txBody>
      </p:sp>
    </p:spTree>
    <p:extLst>
      <p:ext uri="{BB962C8B-B14F-4D97-AF65-F5344CB8AC3E}">
        <p14:creationId xmlns:p14="http://schemas.microsoft.com/office/powerpoint/2010/main" val="4154757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ea typeface="+mn-ea"/>
                <a:cs typeface="+mn-cs"/>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ea typeface="+mn-ea"/>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ea typeface="ＭＳ Ｐゴシック" panose="020B0600070205080204" pitchFamily="34" charset="-128"/>
              </a:defRPr>
            </a:lvl1pPr>
          </a:lstStyle>
          <a:p>
            <a:pPr>
              <a:defRPr/>
            </a:pPr>
            <a:fld id="{727443E9-6837-7C43-998C-3B4F64E2A6C5}" type="slidenum">
              <a:rPr lang="en-US" altLang="en-US"/>
              <a:pPr>
                <a:defRPr/>
              </a:pPr>
              <a:t>‹#›</a:t>
            </a:fld>
            <a:endParaRPr lang="en-US" altLang="en-US"/>
          </a:p>
        </p:txBody>
      </p:sp>
    </p:spTree>
    <p:extLst>
      <p:ext uri="{BB962C8B-B14F-4D97-AF65-F5344CB8AC3E}">
        <p14:creationId xmlns:p14="http://schemas.microsoft.com/office/powerpoint/2010/main" val="19220058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E60555CC-ED1C-ED4C-8077-69CAA343A9D5}" type="slidenum">
              <a:rPr lang="en-US" altLang="en-US"/>
              <a:pPr>
                <a:spcBef>
                  <a:spcPct val="0"/>
                </a:spcBef>
              </a:pPr>
              <a:t>1</a:t>
            </a:fld>
            <a:endParaRPr lang="en-US" alt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703201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0AB8D1CA-7F7D-C641-B7B2-D873343F1A2C}" type="slidenum">
              <a:rPr lang="en-US" altLang="en-US"/>
              <a:pPr>
                <a:spcBef>
                  <a:spcPct val="0"/>
                </a:spcBef>
              </a:pPr>
              <a:t>10</a:t>
            </a:fld>
            <a:endParaRPr lang="en-US" alt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737777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0DB7B363-723F-8C41-ABB2-CE6949DEB3F5}" type="slidenum">
              <a:rPr lang="en-US" altLang="en-US"/>
              <a:pPr>
                <a:spcBef>
                  <a:spcPct val="0"/>
                </a:spcBef>
              </a:pPr>
              <a:t>11</a:t>
            </a:fld>
            <a:endParaRPr lang="en-US" alt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61242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124E32C5-8DFB-0C49-B6ED-28B6FE789418}" type="slidenum">
              <a:rPr lang="en-US" altLang="en-US"/>
              <a:pPr>
                <a:spcBef>
                  <a:spcPct val="0"/>
                </a:spcBef>
              </a:pPr>
              <a:t>12</a:t>
            </a:fld>
            <a:endParaRPr lang="en-US" alt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253887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FC3C6C19-8EF5-6343-867E-B500E7C70A3F}" type="slidenum">
              <a:rPr lang="en-US" altLang="en-US"/>
              <a:pPr>
                <a:spcBef>
                  <a:spcPct val="0"/>
                </a:spcBef>
              </a:pPr>
              <a:t>13</a:t>
            </a:fld>
            <a:endParaRPr lang="en-US" alt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836335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ED7F9F74-0E5B-5446-B026-03CFA8E6FDEC}" type="slidenum">
              <a:rPr lang="en-US" altLang="en-US"/>
              <a:pPr>
                <a:spcBef>
                  <a:spcPct val="0"/>
                </a:spcBef>
              </a:pPr>
              <a:t>14</a:t>
            </a:fld>
            <a:endParaRPr lang="en-US" alt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016178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652F5AAF-F256-6140-9F58-45F0B3EF7467}" type="slidenum">
              <a:rPr lang="en-US" altLang="en-US"/>
              <a:pPr>
                <a:spcBef>
                  <a:spcPct val="0"/>
                </a:spcBef>
              </a:pPr>
              <a:t>15</a:t>
            </a:fld>
            <a:endParaRPr lang="en-US" alt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116071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AC8113AC-D00D-3847-A22E-BCF1511C849F}" type="slidenum">
              <a:rPr lang="en-US" altLang="en-US"/>
              <a:pPr>
                <a:spcBef>
                  <a:spcPct val="0"/>
                </a:spcBef>
              </a:pPr>
              <a:t>16</a:t>
            </a:fld>
            <a:endParaRPr lang="en-US" alt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339543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81E53B7B-749F-8046-ADD7-3B9BFCFFE08B}" type="slidenum">
              <a:rPr lang="en-US" altLang="en-US"/>
              <a:pPr>
                <a:spcBef>
                  <a:spcPct val="0"/>
                </a:spcBef>
              </a:pPr>
              <a:t>17</a:t>
            </a:fld>
            <a:endParaRPr lang="en-US" alt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844949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BBED28AE-527F-C54F-BA53-320F3659AF4F}" type="slidenum">
              <a:rPr lang="en-US" altLang="en-US"/>
              <a:pPr>
                <a:spcBef>
                  <a:spcPct val="0"/>
                </a:spcBef>
              </a:pPr>
              <a:t>18</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902725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C85B3B17-7904-2048-B89A-36D3FDD1DE66}" type="slidenum">
              <a:rPr lang="en-US" altLang="en-US"/>
              <a:pPr>
                <a:spcBef>
                  <a:spcPct val="0"/>
                </a:spcBef>
              </a:pPr>
              <a:t>19</a:t>
            </a:fld>
            <a:endParaRPr lang="en-US"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927650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D937567A-BE2E-BE40-A689-26BAD49CD9A6}" type="slidenum">
              <a:rPr lang="en-US" altLang="en-US"/>
              <a:pPr>
                <a:spcBef>
                  <a:spcPct val="0"/>
                </a:spcBef>
              </a:pPr>
              <a:t>2</a:t>
            </a:fld>
            <a:endParaRPr lang="en-US" alt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112395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C72C4AB5-D59F-6246-A975-7EC7D5AA3E26}" type="slidenum">
              <a:rPr lang="en-US" altLang="en-US"/>
              <a:pPr>
                <a:spcBef>
                  <a:spcPct val="0"/>
                </a:spcBef>
              </a:pPr>
              <a:t>20</a:t>
            </a:fld>
            <a:endParaRPr lang="en-US" alt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93583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40389A10-0AA3-264A-A504-70EEA69EEA0B}" type="slidenum">
              <a:rPr lang="en-US" altLang="en-US"/>
              <a:pPr>
                <a:spcBef>
                  <a:spcPct val="0"/>
                </a:spcBef>
              </a:pPr>
              <a:t>21</a:t>
            </a:fld>
            <a:endParaRPr lang="en-US" alt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494518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BE15B936-245F-3F48-802D-8BB75F0B5BB7}" type="slidenum">
              <a:rPr lang="en-US" altLang="en-US"/>
              <a:pPr>
                <a:spcBef>
                  <a:spcPct val="0"/>
                </a:spcBef>
              </a:pPr>
              <a:t>22</a:t>
            </a:fld>
            <a:endParaRPr lang="en-US" alt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410047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297FB58E-CF5C-8C43-BA58-BBE3E0DE5D93}" type="slidenum">
              <a:rPr lang="en-US" altLang="en-US"/>
              <a:pPr>
                <a:spcBef>
                  <a:spcPct val="0"/>
                </a:spcBef>
              </a:pPr>
              <a:t>23</a:t>
            </a:fld>
            <a:endParaRPr lang="en-US" alt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181817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CB2E0CBA-5D21-2F45-9F33-D00D43FE6B31}" type="slidenum">
              <a:rPr lang="en-US" altLang="en-US"/>
              <a:pPr>
                <a:spcBef>
                  <a:spcPct val="0"/>
                </a:spcBef>
              </a:pPr>
              <a:t>24</a:t>
            </a:fld>
            <a:endParaRPr lang="en-US" alt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725311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9020A032-0283-764F-B95F-00F0C58447E0}" type="slidenum">
              <a:rPr lang="en-US" altLang="en-US"/>
              <a:pPr>
                <a:spcBef>
                  <a:spcPct val="0"/>
                </a:spcBef>
              </a:pPr>
              <a:t>25</a:t>
            </a:fld>
            <a:endParaRPr lang="en-US" alt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195687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DA666C27-FFB2-6C43-97FA-0A9C02E0F3FB}" type="slidenum">
              <a:rPr lang="en-US" altLang="en-US"/>
              <a:pPr>
                <a:spcBef>
                  <a:spcPct val="0"/>
                </a:spcBef>
              </a:pPr>
              <a:t>26</a:t>
            </a:fld>
            <a:endParaRPr lang="en-US" alt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9164031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9EE234F6-C843-C444-9665-92A161DFE4DE}" type="slidenum">
              <a:rPr lang="en-US" altLang="en-US"/>
              <a:pPr>
                <a:spcBef>
                  <a:spcPct val="0"/>
                </a:spcBef>
              </a:pPr>
              <a:t>27</a:t>
            </a:fld>
            <a:endParaRPr lang="en-US" alt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028323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63580925-6AB7-1443-A8A6-F6C37456BDC7}" type="slidenum">
              <a:rPr lang="en-US" altLang="en-US"/>
              <a:pPr>
                <a:spcBef>
                  <a:spcPct val="0"/>
                </a:spcBef>
              </a:pPr>
              <a:t>28</a:t>
            </a:fld>
            <a:endParaRPr lang="en-US" alt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876482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57CE42C0-1EA9-6C4C-9632-3E70A087AF0D}" type="slidenum">
              <a:rPr lang="en-US" altLang="en-US"/>
              <a:pPr>
                <a:spcBef>
                  <a:spcPct val="0"/>
                </a:spcBef>
              </a:pPr>
              <a:t>29</a:t>
            </a:fld>
            <a:endParaRPr lang="en-US" alt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078394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CF6726C6-F40B-5047-A019-05F34809404B}" type="slidenum">
              <a:rPr lang="en-US" altLang="en-US"/>
              <a:pPr>
                <a:spcBef>
                  <a:spcPct val="0"/>
                </a:spcBef>
              </a:pPr>
              <a:t>3</a:t>
            </a:fld>
            <a:endParaRPr lang="en-US" alt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351258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A8B11130-AE13-6D4B-B7DE-CED3F54E1D92}" type="slidenum">
              <a:rPr lang="en-US" altLang="en-US"/>
              <a:pPr>
                <a:spcBef>
                  <a:spcPct val="0"/>
                </a:spcBef>
              </a:pPr>
              <a:t>30</a:t>
            </a:fld>
            <a:endParaRPr lang="en-US" alt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6020820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A9B5D161-994B-0C4A-904D-2F77C86BEECB}" type="slidenum">
              <a:rPr lang="en-US" altLang="en-US"/>
              <a:pPr>
                <a:spcBef>
                  <a:spcPct val="0"/>
                </a:spcBef>
              </a:pPr>
              <a:t>31</a:t>
            </a:fld>
            <a:endParaRPr lang="en-US" alt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492293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A81423F3-64ED-C842-9BB4-57E9CCAA9C9E}" type="slidenum">
              <a:rPr lang="en-US" altLang="en-US"/>
              <a:pPr>
                <a:spcBef>
                  <a:spcPct val="0"/>
                </a:spcBef>
              </a:pPr>
              <a:t>32</a:t>
            </a:fld>
            <a:endParaRPr lang="en-US" alt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2043385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209F88B5-D4AE-C94A-977F-4979DDF56C5A}" type="slidenum">
              <a:rPr lang="en-US" altLang="en-US"/>
              <a:pPr>
                <a:spcBef>
                  <a:spcPct val="0"/>
                </a:spcBef>
              </a:pPr>
              <a:t>33</a:t>
            </a:fld>
            <a:endParaRPr lang="en-US" alt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2838301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7A86B8D6-6447-BF4C-B485-AFB3FDA64C73}" type="slidenum">
              <a:rPr lang="en-US" altLang="en-US"/>
              <a:pPr>
                <a:spcBef>
                  <a:spcPct val="0"/>
                </a:spcBef>
              </a:pPr>
              <a:t>34</a:t>
            </a:fld>
            <a:endParaRPr lang="en-US" alt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5649447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84165E3A-06E9-A949-844F-DDA978181E14}" type="slidenum">
              <a:rPr lang="en-US" altLang="en-US"/>
              <a:pPr>
                <a:spcBef>
                  <a:spcPct val="0"/>
                </a:spcBef>
              </a:pPr>
              <a:t>35</a:t>
            </a:fld>
            <a:endParaRPr lang="en-US" alt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7944237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159CE371-7647-C44B-AD84-7EACC0794852}" type="slidenum">
              <a:rPr lang="en-US" altLang="en-US"/>
              <a:pPr>
                <a:spcBef>
                  <a:spcPct val="0"/>
                </a:spcBef>
              </a:pPr>
              <a:t>36</a:t>
            </a:fld>
            <a:endParaRPr lang="en-US" alt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7669265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9EA9C8B4-EB34-8042-8B07-DDFA68F63DD2}" type="slidenum">
              <a:rPr lang="en-US" altLang="en-US"/>
              <a:pPr>
                <a:spcBef>
                  <a:spcPct val="0"/>
                </a:spcBef>
              </a:pPr>
              <a:t>37</a:t>
            </a:fld>
            <a:endParaRPr lang="en-US" alt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13306887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760CBB21-80DB-1347-98EA-DE0A67A9C625}" type="slidenum">
              <a:rPr lang="en-US" altLang="en-US"/>
              <a:pPr>
                <a:spcBef>
                  <a:spcPct val="0"/>
                </a:spcBef>
              </a:pPr>
              <a:t>38</a:t>
            </a:fld>
            <a:endParaRPr lang="en-US" alt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9910877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D26D73C5-20C2-D942-BB25-A3D6BD8FBE3D}" type="slidenum">
              <a:rPr lang="en-US" altLang="en-US"/>
              <a:pPr>
                <a:spcBef>
                  <a:spcPct val="0"/>
                </a:spcBef>
              </a:pPr>
              <a:t>39</a:t>
            </a:fld>
            <a:endParaRPr lang="en-US" alt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329118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4FF04DF3-1D7C-4647-9E93-D76671E2A18B}" type="slidenum">
              <a:rPr lang="en-US" altLang="en-US"/>
              <a:pPr>
                <a:spcBef>
                  <a:spcPct val="0"/>
                </a:spcBef>
              </a:pPr>
              <a:t>4</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9504316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1C41E899-97E0-EC44-AF7A-DE27CE610DC3}" type="slidenum">
              <a:rPr lang="en-US" altLang="en-US"/>
              <a:pPr>
                <a:spcBef>
                  <a:spcPct val="0"/>
                </a:spcBef>
              </a:pPr>
              <a:t>40</a:t>
            </a:fld>
            <a:endParaRPr lang="en-US" alt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3733301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D522DC31-399C-CA4E-ACEF-005B4D9484C2}" type="slidenum">
              <a:rPr lang="en-US" altLang="en-US"/>
              <a:pPr>
                <a:spcBef>
                  <a:spcPct val="0"/>
                </a:spcBef>
              </a:pPr>
              <a:t>41</a:t>
            </a:fld>
            <a:endParaRPr lang="en-US" alt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759325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4F4CB469-E3CF-4D4F-9545-E6BA0B4856FD}" type="slidenum">
              <a:rPr lang="en-US" altLang="en-US"/>
              <a:pPr>
                <a:spcBef>
                  <a:spcPct val="0"/>
                </a:spcBef>
              </a:pPr>
              <a:t>5</a:t>
            </a:fld>
            <a:endParaRPr lang="en-US" alt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713530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6E76BC7D-F70A-9546-8030-7C914B88EB10}" type="slidenum">
              <a:rPr lang="en-US" altLang="en-US"/>
              <a:pPr>
                <a:spcBef>
                  <a:spcPct val="0"/>
                </a:spcBef>
              </a:pPr>
              <a:t>6</a:t>
            </a:fld>
            <a:endParaRPr lang="en-US" alt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546348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08FAB1D0-6C89-D743-B15F-7978679B8DCB}" type="slidenum">
              <a:rPr lang="en-US" altLang="en-US"/>
              <a:pPr>
                <a:spcBef>
                  <a:spcPct val="0"/>
                </a:spcBef>
              </a:pPr>
              <a:t>7</a:t>
            </a:fld>
            <a:endParaRPr lang="en-US" alt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629168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765F4BE9-A977-8549-926A-983CDE85CAA6}" type="slidenum">
              <a:rPr lang="en-US" altLang="en-US"/>
              <a:pPr>
                <a:spcBef>
                  <a:spcPct val="0"/>
                </a:spcBef>
              </a:pPr>
              <a:t>8</a:t>
            </a:fld>
            <a:endParaRPr lang="en-US" alt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28308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D5BEAD20-474B-CD49-AD31-BE996A16B3E6}" type="slidenum">
              <a:rPr lang="en-US" altLang="en-US"/>
              <a:pPr>
                <a:spcBef>
                  <a:spcPct val="0"/>
                </a:spcBef>
              </a:pPr>
              <a:t>9</a:t>
            </a:fld>
            <a:endParaRPr lang="en-US" alt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774174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B20A756-FAFF-0845-8D18-8FACC7558AE3}" type="slidenum">
              <a:rPr lang="en-US" altLang="en-US"/>
              <a:pPr>
                <a:defRPr/>
              </a:pPr>
              <a:t>‹#›</a:t>
            </a:fld>
            <a:endParaRPr lang="en-US" altLang="en-US"/>
          </a:p>
        </p:txBody>
      </p:sp>
    </p:spTree>
    <p:extLst>
      <p:ext uri="{BB962C8B-B14F-4D97-AF65-F5344CB8AC3E}">
        <p14:creationId xmlns:p14="http://schemas.microsoft.com/office/powerpoint/2010/main" val="273628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A152152-9BEB-7941-BB49-DE2E5A36751D}" type="slidenum">
              <a:rPr lang="en-US" altLang="en-US"/>
              <a:pPr>
                <a:defRPr/>
              </a:pPr>
              <a:t>‹#›</a:t>
            </a:fld>
            <a:endParaRPr lang="en-US" altLang="en-US"/>
          </a:p>
        </p:txBody>
      </p:sp>
      <p:sp>
        <p:nvSpPr>
          <p:cNvPr id="10" name="Content Placeholder 9">
            <a:extLst>
              <a:ext uri="{FF2B5EF4-FFF2-40B4-BE49-F238E27FC236}">
                <a16:creationId xmlns:a16="http://schemas.microsoft.com/office/drawing/2014/main" id="{DBBB2581-380D-4AB0-8CC0-50CA55AD8EF0}"/>
              </a:ext>
            </a:extLst>
          </p:cNvPr>
          <p:cNvSpPr>
            <a:spLocks noGrp="1"/>
          </p:cNvSpPr>
          <p:nvPr>
            <p:ph sz="quarter" idx="13"/>
          </p:nvPr>
        </p:nvSpPr>
        <p:spPr>
          <a:xfrm>
            <a:off x="2065338" y="914400"/>
            <a:ext cx="5314950" cy="503238"/>
          </a:xfrm>
        </p:spPr>
        <p:txBody>
          <a:bodyPr/>
          <a:lstStyle/>
          <a:p>
            <a:pPr lvl="0"/>
            <a:endParaRPr lang="en-US" dirty="0"/>
          </a:p>
        </p:txBody>
      </p:sp>
      <p:sp>
        <p:nvSpPr>
          <p:cNvPr id="12" name="Content Placeholder 11">
            <a:extLst>
              <a:ext uri="{FF2B5EF4-FFF2-40B4-BE49-F238E27FC236}">
                <a16:creationId xmlns:a16="http://schemas.microsoft.com/office/drawing/2014/main" id="{EF4C15FB-904E-4C8D-9CAA-DC29FDEB9C02}"/>
              </a:ext>
            </a:extLst>
          </p:cNvPr>
          <p:cNvSpPr>
            <a:spLocks noGrp="1"/>
          </p:cNvSpPr>
          <p:nvPr>
            <p:ph sz="quarter" idx="14"/>
          </p:nvPr>
        </p:nvSpPr>
        <p:spPr>
          <a:xfrm>
            <a:off x="903937" y="1782006"/>
            <a:ext cx="1298864" cy="412950"/>
          </a:xfrm>
        </p:spPr>
        <p:txBody>
          <a:bodyPr/>
          <a:lstStyle/>
          <a:p>
            <a:pPr lvl="0"/>
            <a:endParaRPr lang="en-US" dirty="0"/>
          </a:p>
        </p:txBody>
      </p:sp>
      <p:sp>
        <p:nvSpPr>
          <p:cNvPr id="14" name="Content Placeholder 13">
            <a:extLst>
              <a:ext uri="{FF2B5EF4-FFF2-40B4-BE49-F238E27FC236}">
                <a16:creationId xmlns:a16="http://schemas.microsoft.com/office/drawing/2014/main" id="{C86249AC-535D-4376-9363-45645ECA4C86}"/>
              </a:ext>
            </a:extLst>
          </p:cNvPr>
          <p:cNvSpPr>
            <a:spLocks noGrp="1"/>
          </p:cNvSpPr>
          <p:nvPr>
            <p:ph sz="quarter" idx="15"/>
          </p:nvPr>
        </p:nvSpPr>
        <p:spPr>
          <a:xfrm>
            <a:off x="4518819" y="2033202"/>
            <a:ext cx="4068762" cy="1089025"/>
          </a:xfrm>
        </p:spPr>
        <p:txBody>
          <a:bodyPr/>
          <a:lstStyle/>
          <a:p>
            <a:pPr lvl="0"/>
            <a:endParaRPr lang="en-US" dirty="0"/>
          </a:p>
        </p:txBody>
      </p:sp>
      <p:sp>
        <p:nvSpPr>
          <p:cNvPr id="16" name="Content Placeholder 15">
            <a:extLst>
              <a:ext uri="{FF2B5EF4-FFF2-40B4-BE49-F238E27FC236}">
                <a16:creationId xmlns:a16="http://schemas.microsoft.com/office/drawing/2014/main" id="{B9C0F467-8E19-4C23-B8A4-F2D6B195ACC8}"/>
              </a:ext>
            </a:extLst>
          </p:cNvPr>
          <p:cNvSpPr>
            <a:spLocks noGrp="1"/>
          </p:cNvSpPr>
          <p:nvPr>
            <p:ph sz="quarter" idx="16"/>
          </p:nvPr>
        </p:nvSpPr>
        <p:spPr>
          <a:xfrm>
            <a:off x="457200" y="4005263"/>
            <a:ext cx="3035300" cy="792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51BA0964-2612-484C-8D39-F483105A1734}"/>
              </a:ext>
            </a:extLst>
          </p:cNvPr>
          <p:cNvSpPr>
            <a:spLocks noGrp="1"/>
          </p:cNvSpPr>
          <p:nvPr>
            <p:ph sz="quarter" idx="17"/>
          </p:nvPr>
        </p:nvSpPr>
        <p:spPr>
          <a:xfrm>
            <a:off x="5292725" y="4292600"/>
            <a:ext cx="1725613" cy="792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a:extLst>
              <a:ext uri="{FF2B5EF4-FFF2-40B4-BE49-F238E27FC236}">
                <a16:creationId xmlns:a16="http://schemas.microsoft.com/office/drawing/2014/main" id="{38ED0DCA-4F85-437E-BFC9-FE7E1BD12681}"/>
              </a:ext>
            </a:extLst>
          </p:cNvPr>
          <p:cNvSpPr>
            <a:spLocks noGrp="1"/>
          </p:cNvSpPr>
          <p:nvPr>
            <p:ph sz="quarter" idx="18"/>
          </p:nvPr>
        </p:nvSpPr>
        <p:spPr>
          <a:xfrm>
            <a:off x="7018338" y="3556000"/>
            <a:ext cx="1082675" cy="449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AutoShape 5">
            <a:extLst>
              <a:ext uri="{FF2B5EF4-FFF2-40B4-BE49-F238E27FC236}">
                <a16:creationId xmlns:a16="http://schemas.microsoft.com/office/drawing/2014/main" id="{599BDB91-AE68-4BA7-A48A-A6B54B5166DB}"/>
              </a:ext>
            </a:extLst>
          </p:cNvPr>
          <p:cNvSpPr>
            <a:spLocks noChangeArrowheads="1"/>
          </p:cNvSpPr>
          <p:nvPr userDrawn="1"/>
        </p:nvSpPr>
        <p:spPr bwMode="auto">
          <a:xfrm>
            <a:off x="785813" y="1643063"/>
            <a:ext cx="1492250"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Example</a:t>
            </a:r>
          </a:p>
        </p:txBody>
      </p:sp>
      <p:sp>
        <p:nvSpPr>
          <p:cNvPr id="17" name="AutoShape 7">
            <a:extLst>
              <a:ext uri="{FF2B5EF4-FFF2-40B4-BE49-F238E27FC236}">
                <a16:creationId xmlns:a16="http://schemas.microsoft.com/office/drawing/2014/main" id="{104E2917-804A-4C78-B851-656589E03DA7}"/>
              </a:ext>
            </a:extLst>
          </p:cNvPr>
          <p:cNvSpPr>
            <a:spLocks noChangeArrowheads="1"/>
          </p:cNvSpPr>
          <p:nvPr userDrawn="1"/>
        </p:nvSpPr>
        <p:spPr bwMode="auto">
          <a:xfrm>
            <a:off x="836613" y="2438400"/>
            <a:ext cx="1355725"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[1]</a:t>
            </a:r>
          </a:p>
        </p:txBody>
      </p:sp>
      <p:sp>
        <p:nvSpPr>
          <p:cNvPr id="19" name="AutoShape 19">
            <a:extLst>
              <a:ext uri="{FF2B5EF4-FFF2-40B4-BE49-F238E27FC236}">
                <a16:creationId xmlns:a16="http://schemas.microsoft.com/office/drawing/2014/main" id="{A7BBC8F5-C5AA-4462-8B92-389695E15870}"/>
              </a:ext>
            </a:extLst>
          </p:cNvPr>
          <p:cNvSpPr>
            <a:spLocks noChangeArrowheads="1"/>
          </p:cNvSpPr>
          <p:nvPr userDrawn="1"/>
        </p:nvSpPr>
        <p:spPr bwMode="auto">
          <a:xfrm>
            <a:off x="836613" y="4343400"/>
            <a:ext cx="1355725"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[2]</a:t>
            </a:r>
          </a:p>
        </p:txBody>
      </p:sp>
      <p:sp>
        <p:nvSpPr>
          <p:cNvPr id="11" name="Content Placeholder 10">
            <a:extLst>
              <a:ext uri="{FF2B5EF4-FFF2-40B4-BE49-F238E27FC236}">
                <a16:creationId xmlns:a16="http://schemas.microsoft.com/office/drawing/2014/main" id="{4C94CC3C-066F-445C-A1CD-DE19B7CA38C0}"/>
              </a:ext>
            </a:extLst>
          </p:cNvPr>
          <p:cNvSpPr>
            <a:spLocks noGrp="1"/>
          </p:cNvSpPr>
          <p:nvPr>
            <p:ph sz="quarter" idx="19"/>
          </p:nvPr>
        </p:nvSpPr>
        <p:spPr>
          <a:xfrm>
            <a:off x="5867400" y="3122613"/>
            <a:ext cx="1296988" cy="882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a:extLst>
              <a:ext uri="{FF2B5EF4-FFF2-40B4-BE49-F238E27FC236}">
                <a16:creationId xmlns:a16="http://schemas.microsoft.com/office/drawing/2014/main" id="{F198405F-4EAC-44DE-82EB-8B3AE053F6D1}"/>
              </a:ext>
            </a:extLst>
          </p:cNvPr>
          <p:cNvSpPr>
            <a:spLocks noGrp="1"/>
          </p:cNvSpPr>
          <p:nvPr>
            <p:ph sz="quarter" idx="20"/>
          </p:nvPr>
        </p:nvSpPr>
        <p:spPr>
          <a:xfrm>
            <a:off x="179388" y="2946400"/>
            <a:ext cx="936625" cy="10588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683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solidFill>
                  <a:srgbClr val="008080"/>
                </a:solidFill>
              </a:defRPr>
            </a:lvl1pPr>
          </a:lstStyle>
          <a:p>
            <a:pPr>
              <a:defRPr/>
            </a:pPr>
            <a:fld id="{FA152152-9BEB-7941-BB49-DE2E5A36751D}" type="slidenum">
              <a:rPr lang="en-US" altLang="en-US" smtClean="0"/>
              <a:pPr>
                <a:defRPr/>
              </a:pPr>
              <a:t>‹#›</a:t>
            </a:fld>
            <a:endParaRPr lang="en-US" altLang="en-US"/>
          </a:p>
        </p:txBody>
      </p:sp>
      <p:sp>
        <p:nvSpPr>
          <p:cNvPr id="10" name="Content Placeholder 9">
            <a:extLst>
              <a:ext uri="{FF2B5EF4-FFF2-40B4-BE49-F238E27FC236}">
                <a16:creationId xmlns:a16="http://schemas.microsoft.com/office/drawing/2014/main" id="{DBBB2581-380D-4AB0-8CC0-50CA55AD8EF0}"/>
              </a:ext>
            </a:extLst>
          </p:cNvPr>
          <p:cNvSpPr>
            <a:spLocks noGrp="1"/>
          </p:cNvSpPr>
          <p:nvPr>
            <p:ph sz="quarter" idx="13"/>
          </p:nvPr>
        </p:nvSpPr>
        <p:spPr>
          <a:xfrm>
            <a:off x="2065338" y="914400"/>
            <a:ext cx="5314950" cy="503238"/>
          </a:xfrm>
        </p:spPr>
        <p:txBody>
          <a:bodyPr/>
          <a:lstStyle/>
          <a:p>
            <a:pPr lvl="0"/>
            <a:endParaRPr lang="en-US" dirty="0"/>
          </a:p>
        </p:txBody>
      </p:sp>
      <p:sp>
        <p:nvSpPr>
          <p:cNvPr id="12" name="Content Placeholder 11">
            <a:extLst>
              <a:ext uri="{FF2B5EF4-FFF2-40B4-BE49-F238E27FC236}">
                <a16:creationId xmlns:a16="http://schemas.microsoft.com/office/drawing/2014/main" id="{EF4C15FB-904E-4C8D-9CAA-DC29FDEB9C02}"/>
              </a:ext>
            </a:extLst>
          </p:cNvPr>
          <p:cNvSpPr>
            <a:spLocks noGrp="1"/>
          </p:cNvSpPr>
          <p:nvPr>
            <p:ph sz="quarter" idx="14"/>
          </p:nvPr>
        </p:nvSpPr>
        <p:spPr>
          <a:xfrm>
            <a:off x="903937" y="1782006"/>
            <a:ext cx="1298864" cy="412950"/>
          </a:xfrm>
        </p:spPr>
        <p:txBody>
          <a:bodyPr/>
          <a:lstStyle/>
          <a:p>
            <a:pPr lvl="0"/>
            <a:endParaRPr lang="en-US" dirty="0"/>
          </a:p>
        </p:txBody>
      </p:sp>
      <p:sp>
        <p:nvSpPr>
          <p:cNvPr id="14" name="Content Placeholder 13">
            <a:extLst>
              <a:ext uri="{FF2B5EF4-FFF2-40B4-BE49-F238E27FC236}">
                <a16:creationId xmlns:a16="http://schemas.microsoft.com/office/drawing/2014/main" id="{C86249AC-535D-4376-9363-45645ECA4C86}"/>
              </a:ext>
            </a:extLst>
          </p:cNvPr>
          <p:cNvSpPr>
            <a:spLocks noGrp="1"/>
          </p:cNvSpPr>
          <p:nvPr>
            <p:ph sz="quarter" idx="15"/>
          </p:nvPr>
        </p:nvSpPr>
        <p:spPr>
          <a:xfrm>
            <a:off x="4518819" y="2033202"/>
            <a:ext cx="4068762" cy="1089025"/>
          </a:xfrm>
        </p:spPr>
        <p:txBody>
          <a:bodyPr/>
          <a:lstStyle/>
          <a:p>
            <a:pPr lvl="0"/>
            <a:endParaRPr lang="en-US" dirty="0"/>
          </a:p>
        </p:txBody>
      </p:sp>
      <p:sp>
        <p:nvSpPr>
          <p:cNvPr id="16" name="Content Placeholder 15">
            <a:extLst>
              <a:ext uri="{FF2B5EF4-FFF2-40B4-BE49-F238E27FC236}">
                <a16:creationId xmlns:a16="http://schemas.microsoft.com/office/drawing/2014/main" id="{B9C0F467-8E19-4C23-B8A4-F2D6B195ACC8}"/>
              </a:ext>
            </a:extLst>
          </p:cNvPr>
          <p:cNvSpPr>
            <a:spLocks noGrp="1"/>
          </p:cNvSpPr>
          <p:nvPr>
            <p:ph sz="quarter" idx="16"/>
          </p:nvPr>
        </p:nvSpPr>
        <p:spPr>
          <a:xfrm>
            <a:off x="457200" y="4005263"/>
            <a:ext cx="3035300" cy="792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51BA0964-2612-484C-8D39-F483105A1734}"/>
              </a:ext>
            </a:extLst>
          </p:cNvPr>
          <p:cNvSpPr>
            <a:spLocks noGrp="1"/>
          </p:cNvSpPr>
          <p:nvPr>
            <p:ph sz="quarter" idx="17"/>
          </p:nvPr>
        </p:nvSpPr>
        <p:spPr>
          <a:xfrm>
            <a:off x="5292725" y="4292600"/>
            <a:ext cx="1725613" cy="792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a:extLst>
              <a:ext uri="{FF2B5EF4-FFF2-40B4-BE49-F238E27FC236}">
                <a16:creationId xmlns:a16="http://schemas.microsoft.com/office/drawing/2014/main" id="{38ED0DCA-4F85-437E-BFC9-FE7E1BD12681}"/>
              </a:ext>
            </a:extLst>
          </p:cNvPr>
          <p:cNvSpPr>
            <a:spLocks noGrp="1"/>
          </p:cNvSpPr>
          <p:nvPr>
            <p:ph sz="quarter" idx="18"/>
          </p:nvPr>
        </p:nvSpPr>
        <p:spPr>
          <a:xfrm>
            <a:off x="7018338" y="3556000"/>
            <a:ext cx="1082675" cy="449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AutoShape 4">
            <a:extLst>
              <a:ext uri="{FF2B5EF4-FFF2-40B4-BE49-F238E27FC236}">
                <a16:creationId xmlns:a16="http://schemas.microsoft.com/office/drawing/2014/main" id="{113704A1-273F-4043-B1B3-A995E16EFEEC}"/>
              </a:ext>
            </a:extLst>
          </p:cNvPr>
          <p:cNvSpPr>
            <a:spLocks noChangeArrowheads="1"/>
          </p:cNvSpPr>
          <p:nvPr userDrawn="1"/>
        </p:nvSpPr>
        <p:spPr bwMode="auto">
          <a:xfrm>
            <a:off x="2065338" y="914400"/>
            <a:ext cx="4953000"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HOW TO Draw a Lewis Structure</a:t>
            </a:r>
          </a:p>
        </p:txBody>
      </p:sp>
      <p:sp>
        <p:nvSpPr>
          <p:cNvPr id="25" name="AutoShape 6">
            <a:extLst>
              <a:ext uri="{FF2B5EF4-FFF2-40B4-BE49-F238E27FC236}">
                <a16:creationId xmlns:a16="http://schemas.microsoft.com/office/drawing/2014/main" id="{E2F0E890-F0CF-4E16-9C8D-EFE0EA5426C8}"/>
              </a:ext>
            </a:extLst>
          </p:cNvPr>
          <p:cNvSpPr>
            <a:spLocks noChangeArrowheads="1"/>
          </p:cNvSpPr>
          <p:nvPr userDrawn="1"/>
        </p:nvSpPr>
        <p:spPr bwMode="auto">
          <a:xfrm>
            <a:off x="912813" y="5538788"/>
            <a:ext cx="1355725"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[4]</a:t>
            </a:r>
          </a:p>
        </p:txBody>
      </p:sp>
      <p:sp>
        <p:nvSpPr>
          <p:cNvPr id="11" name="Content Placeholder 10">
            <a:extLst>
              <a:ext uri="{FF2B5EF4-FFF2-40B4-BE49-F238E27FC236}">
                <a16:creationId xmlns:a16="http://schemas.microsoft.com/office/drawing/2014/main" id="{038F4A15-BDA4-4588-B94C-401E09A727E5}"/>
              </a:ext>
            </a:extLst>
          </p:cNvPr>
          <p:cNvSpPr>
            <a:spLocks noGrp="1"/>
          </p:cNvSpPr>
          <p:nvPr>
            <p:ph sz="quarter" idx="19"/>
          </p:nvPr>
        </p:nvSpPr>
        <p:spPr>
          <a:xfrm>
            <a:off x="3851275" y="2492375"/>
            <a:ext cx="1441450" cy="865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a:extLst>
              <a:ext uri="{FF2B5EF4-FFF2-40B4-BE49-F238E27FC236}">
                <a16:creationId xmlns:a16="http://schemas.microsoft.com/office/drawing/2014/main" id="{4BEC5A19-29FF-4FDD-991C-0E434F8B9CD5}"/>
              </a:ext>
            </a:extLst>
          </p:cNvPr>
          <p:cNvSpPr>
            <a:spLocks noGrp="1"/>
          </p:cNvSpPr>
          <p:nvPr>
            <p:ph sz="quarter" idx="20"/>
          </p:nvPr>
        </p:nvSpPr>
        <p:spPr>
          <a:xfrm>
            <a:off x="457200" y="3122613"/>
            <a:ext cx="1746250" cy="738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a:extLst>
              <a:ext uri="{FF2B5EF4-FFF2-40B4-BE49-F238E27FC236}">
                <a16:creationId xmlns:a16="http://schemas.microsoft.com/office/drawing/2014/main" id="{7D5F0FBD-5C0E-4535-BF01-107DCAAD8AF0}"/>
              </a:ext>
            </a:extLst>
          </p:cNvPr>
          <p:cNvSpPr>
            <a:spLocks noGrp="1"/>
          </p:cNvSpPr>
          <p:nvPr>
            <p:ph sz="quarter" idx="21"/>
          </p:nvPr>
        </p:nvSpPr>
        <p:spPr>
          <a:xfrm>
            <a:off x="6019800" y="3357563"/>
            <a:ext cx="998538" cy="1223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7584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A152152-9BEB-7941-BB49-DE2E5A36751D}" type="slidenum">
              <a:rPr lang="en-US" altLang="en-US"/>
              <a:pPr>
                <a:defRPr/>
              </a:pPr>
              <a:t>‹#›</a:t>
            </a:fld>
            <a:endParaRPr lang="en-US" altLang="en-US"/>
          </a:p>
        </p:txBody>
      </p:sp>
      <p:sp>
        <p:nvSpPr>
          <p:cNvPr id="10" name="Content Placeholder 9">
            <a:extLst>
              <a:ext uri="{FF2B5EF4-FFF2-40B4-BE49-F238E27FC236}">
                <a16:creationId xmlns:a16="http://schemas.microsoft.com/office/drawing/2014/main" id="{DBBB2581-380D-4AB0-8CC0-50CA55AD8EF0}"/>
              </a:ext>
            </a:extLst>
          </p:cNvPr>
          <p:cNvSpPr>
            <a:spLocks noGrp="1"/>
          </p:cNvSpPr>
          <p:nvPr>
            <p:ph sz="quarter" idx="13"/>
          </p:nvPr>
        </p:nvSpPr>
        <p:spPr>
          <a:xfrm>
            <a:off x="2065338" y="914400"/>
            <a:ext cx="5314950" cy="503238"/>
          </a:xfrm>
        </p:spPr>
        <p:txBody>
          <a:bodyPr/>
          <a:lstStyle/>
          <a:p>
            <a:pPr lvl="0"/>
            <a:endParaRPr lang="en-US" dirty="0"/>
          </a:p>
        </p:txBody>
      </p:sp>
      <p:sp>
        <p:nvSpPr>
          <p:cNvPr id="12" name="Content Placeholder 11">
            <a:extLst>
              <a:ext uri="{FF2B5EF4-FFF2-40B4-BE49-F238E27FC236}">
                <a16:creationId xmlns:a16="http://schemas.microsoft.com/office/drawing/2014/main" id="{EF4C15FB-904E-4C8D-9CAA-DC29FDEB9C02}"/>
              </a:ext>
            </a:extLst>
          </p:cNvPr>
          <p:cNvSpPr>
            <a:spLocks noGrp="1"/>
          </p:cNvSpPr>
          <p:nvPr>
            <p:ph sz="quarter" idx="14"/>
          </p:nvPr>
        </p:nvSpPr>
        <p:spPr>
          <a:xfrm>
            <a:off x="903937" y="1782006"/>
            <a:ext cx="1298864" cy="412950"/>
          </a:xfrm>
        </p:spPr>
        <p:txBody>
          <a:bodyPr/>
          <a:lstStyle/>
          <a:p>
            <a:pPr lvl="0"/>
            <a:endParaRPr lang="en-US" dirty="0"/>
          </a:p>
        </p:txBody>
      </p:sp>
      <p:sp>
        <p:nvSpPr>
          <p:cNvPr id="14" name="Content Placeholder 13">
            <a:extLst>
              <a:ext uri="{FF2B5EF4-FFF2-40B4-BE49-F238E27FC236}">
                <a16:creationId xmlns:a16="http://schemas.microsoft.com/office/drawing/2014/main" id="{C86249AC-535D-4376-9363-45645ECA4C86}"/>
              </a:ext>
            </a:extLst>
          </p:cNvPr>
          <p:cNvSpPr>
            <a:spLocks noGrp="1"/>
          </p:cNvSpPr>
          <p:nvPr>
            <p:ph sz="quarter" idx="15"/>
          </p:nvPr>
        </p:nvSpPr>
        <p:spPr>
          <a:xfrm>
            <a:off x="4518819" y="2033202"/>
            <a:ext cx="4068762" cy="1089025"/>
          </a:xfrm>
        </p:spPr>
        <p:txBody>
          <a:bodyPr/>
          <a:lstStyle/>
          <a:p>
            <a:pPr lvl="0"/>
            <a:endParaRPr lang="en-US" dirty="0"/>
          </a:p>
        </p:txBody>
      </p:sp>
      <p:sp>
        <p:nvSpPr>
          <p:cNvPr id="16" name="Content Placeholder 15">
            <a:extLst>
              <a:ext uri="{FF2B5EF4-FFF2-40B4-BE49-F238E27FC236}">
                <a16:creationId xmlns:a16="http://schemas.microsoft.com/office/drawing/2014/main" id="{B9C0F467-8E19-4C23-B8A4-F2D6B195ACC8}"/>
              </a:ext>
            </a:extLst>
          </p:cNvPr>
          <p:cNvSpPr>
            <a:spLocks noGrp="1"/>
          </p:cNvSpPr>
          <p:nvPr>
            <p:ph sz="quarter" idx="16"/>
          </p:nvPr>
        </p:nvSpPr>
        <p:spPr>
          <a:xfrm>
            <a:off x="457200" y="4005263"/>
            <a:ext cx="3035300" cy="792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51BA0964-2612-484C-8D39-F483105A1734}"/>
              </a:ext>
            </a:extLst>
          </p:cNvPr>
          <p:cNvSpPr>
            <a:spLocks noGrp="1"/>
          </p:cNvSpPr>
          <p:nvPr>
            <p:ph sz="quarter" idx="17"/>
          </p:nvPr>
        </p:nvSpPr>
        <p:spPr>
          <a:xfrm>
            <a:off x="5292725" y="4292600"/>
            <a:ext cx="1725613" cy="792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a:extLst>
              <a:ext uri="{FF2B5EF4-FFF2-40B4-BE49-F238E27FC236}">
                <a16:creationId xmlns:a16="http://schemas.microsoft.com/office/drawing/2014/main" id="{38ED0DCA-4F85-437E-BFC9-FE7E1BD12681}"/>
              </a:ext>
            </a:extLst>
          </p:cNvPr>
          <p:cNvSpPr>
            <a:spLocks noGrp="1"/>
          </p:cNvSpPr>
          <p:nvPr>
            <p:ph sz="quarter" idx="18"/>
          </p:nvPr>
        </p:nvSpPr>
        <p:spPr>
          <a:xfrm>
            <a:off x="7018338" y="3556000"/>
            <a:ext cx="1082675" cy="449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AutoShape 4">
            <a:extLst>
              <a:ext uri="{FF2B5EF4-FFF2-40B4-BE49-F238E27FC236}">
                <a16:creationId xmlns:a16="http://schemas.microsoft.com/office/drawing/2014/main" id="{157FE643-D35A-43B8-A154-D7E162D539AD}"/>
              </a:ext>
            </a:extLst>
          </p:cNvPr>
          <p:cNvSpPr>
            <a:spLocks noChangeArrowheads="1"/>
          </p:cNvSpPr>
          <p:nvPr userDrawn="1"/>
        </p:nvSpPr>
        <p:spPr bwMode="auto">
          <a:xfrm>
            <a:off x="2065338" y="914400"/>
            <a:ext cx="4953000"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HOW TO Draw a Lewis Structure</a:t>
            </a:r>
          </a:p>
        </p:txBody>
      </p:sp>
      <p:sp>
        <p:nvSpPr>
          <p:cNvPr id="17" name="AutoShape 5">
            <a:extLst>
              <a:ext uri="{FF2B5EF4-FFF2-40B4-BE49-F238E27FC236}">
                <a16:creationId xmlns:a16="http://schemas.microsoft.com/office/drawing/2014/main" id="{C1EE2619-8F9D-4A17-BB0D-1CAF7561D0E8}"/>
              </a:ext>
            </a:extLst>
          </p:cNvPr>
          <p:cNvSpPr>
            <a:spLocks noChangeArrowheads="1"/>
          </p:cNvSpPr>
          <p:nvPr userDrawn="1"/>
        </p:nvSpPr>
        <p:spPr bwMode="auto">
          <a:xfrm>
            <a:off x="933450" y="1703388"/>
            <a:ext cx="1355725"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a:solidFill>
                  <a:srgbClr val="008080"/>
                </a:solidFill>
              </a:rPr>
              <a:t>Step [2]</a:t>
            </a:r>
          </a:p>
        </p:txBody>
      </p:sp>
    </p:spTree>
    <p:extLst>
      <p:ext uri="{BB962C8B-B14F-4D97-AF65-F5344CB8AC3E}">
        <p14:creationId xmlns:p14="http://schemas.microsoft.com/office/powerpoint/2010/main" val="749359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A152152-9BEB-7941-BB49-DE2E5A36751D}" type="slidenum">
              <a:rPr lang="en-US" altLang="en-US"/>
              <a:pPr>
                <a:defRPr/>
              </a:pPr>
              <a:t>‹#›</a:t>
            </a:fld>
            <a:endParaRPr lang="en-US" altLang="en-US"/>
          </a:p>
        </p:txBody>
      </p:sp>
      <p:sp>
        <p:nvSpPr>
          <p:cNvPr id="10" name="Content Placeholder 9">
            <a:extLst>
              <a:ext uri="{FF2B5EF4-FFF2-40B4-BE49-F238E27FC236}">
                <a16:creationId xmlns:a16="http://schemas.microsoft.com/office/drawing/2014/main" id="{DBBB2581-380D-4AB0-8CC0-50CA55AD8EF0}"/>
              </a:ext>
            </a:extLst>
          </p:cNvPr>
          <p:cNvSpPr>
            <a:spLocks noGrp="1"/>
          </p:cNvSpPr>
          <p:nvPr>
            <p:ph sz="quarter" idx="13"/>
          </p:nvPr>
        </p:nvSpPr>
        <p:spPr>
          <a:xfrm>
            <a:off x="2065338" y="914400"/>
            <a:ext cx="5314950" cy="503238"/>
          </a:xfrm>
        </p:spPr>
        <p:txBody>
          <a:bodyPr/>
          <a:lstStyle/>
          <a:p>
            <a:pPr lvl="0"/>
            <a:endParaRPr lang="en-US" dirty="0"/>
          </a:p>
        </p:txBody>
      </p:sp>
      <p:sp>
        <p:nvSpPr>
          <p:cNvPr id="12" name="Content Placeholder 11">
            <a:extLst>
              <a:ext uri="{FF2B5EF4-FFF2-40B4-BE49-F238E27FC236}">
                <a16:creationId xmlns:a16="http://schemas.microsoft.com/office/drawing/2014/main" id="{EF4C15FB-904E-4C8D-9CAA-DC29FDEB9C02}"/>
              </a:ext>
            </a:extLst>
          </p:cNvPr>
          <p:cNvSpPr>
            <a:spLocks noGrp="1"/>
          </p:cNvSpPr>
          <p:nvPr>
            <p:ph sz="quarter" idx="14"/>
          </p:nvPr>
        </p:nvSpPr>
        <p:spPr>
          <a:xfrm>
            <a:off x="903937" y="1782006"/>
            <a:ext cx="1298864" cy="412950"/>
          </a:xfrm>
        </p:spPr>
        <p:txBody>
          <a:bodyPr/>
          <a:lstStyle/>
          <a:p>
            <a:pPr lvl="0"/>
            <a:endParaRPr lang="en-US" dirty="0"/>
          </a:p>
        </p:txBody>
      </p:sp>
      <p:sp>
        <p:nvSpPr>
          <p:cNvPr id="14" name="Content Placeholder 13">
            <a:extLst>
              <a:ext uri="{FF2B5EF4-FFF2-40B4-BE49-F238E27FC236}">
                <a16:creationId xmlns:a16="http://schemas.microsoft.com/office/drawing/2014/main" id="{C86249AC-535D-4376-9363-45645ECA4C86}"/>
              </a:ext>
            </a:extLst>
          </p:cNvPr>
          <p:cNvSpPr>
            <a:spLocks noGrp="1"/>
          </p:cNvSpPr>
          <p:nvPr>
            <p:ph sz="quarter" idx="15"/>
          </p:nvPr>
        </p:nvSpPr>
        <p:spPr>
          <a:xfrm>
            <a:off x="4518819" y="2033202"/>
            <a:ext cx="4068762" cy="1089025"/>
          </a:xfrm>
        </p:spPr>
        <p:txBody>
          <a:bodyPr/>
          <a:lstStyle/>
          <a:p>
            <a:pPr lvl="0"/>
            <a:endParaRPr lang="en-US" dirty="0"/>
          </a:p>
        </p:txBody>
      </p:sp>
      <p:sp>
        <p:nvSpPr>
          <p:cNvPr id="16" name="Content Placeholder 15">
            <a:extLst>
              <a:ext uri="{FF2B5EF4-FFF2-40B4-BE49-F238E27FC236}">
                <a16:creationId xmlns:a16="http://schemas.microsoft.com/office/drawing/2014/main" id="{B9C0F467-8E19-4C23-B8A4-F2D6B195ACC8}"/>
              </a:ext>
            </a:extLst>
          </p:cNvPr>
          <p:cNvSpPr>
            <a:spLocks noGrp="1"/>
          </p:cNvSpPr>
          <p:nvPr>
            <p:ph sz="quarter" idx="16"/>
          </p:nvPr>
        </p:nvSpPr>
        <p:spPr>
          <a:xfrm>
            <a:off x="457200" y="4005263"/>
            <a:ext cx="3035300" cy="792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51BA0964-2612-484C-8D39-F483105A1734}"/>
              </a:ext>
            </a:extLst>
          </p:cNvPr>
          <p:cNvSpPr>
            <a:spLocks noGrp="1"/>
          </p:cNvSpPr>
          <p:nvPr>
            <p:ph sz="quarter" idx="17"/>
          </p:nvPr>
        </p:nvSpPr>
        <p:spPr>
          <a:xfrm>
            <a:off x="5292725" y="4292600"/>
            <a:ext cx="1725613" cy="792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a:extLst>
              <a:ext uri="{FF2B5EF4-FFF2-40B4-BE49-F238E27FC236}">
                <a16:creationId xmlns:a16="http://schemas.microsoft.com/office/drawing/2014/main" id="{38ED0DCA-4F85-437E-BFC9-FE7E1BD12681}"/>
              </a:ext>
            </a:extLst>
          </p:cNvPr>
          <p:cNvSpPr>
            <a:spLocks noGrp="1"/>
          </p:cNvSpPr>
          <p:nvPr>
            <p:ph sz="quarter" idx="18"/>
          </p:nvPr>
        </p:nvSpPr>
        <p:spPr>
          <a:xfrm>
            <a:off x="7018338" y="3556000"/>
            <a:ext cx="1082675" cy="449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AutoShape 5">
            <a:extLst>
              <a:ext uri="{FF2B5EF4-FFF2-40B4-BE49-F238E27FC236}">
                <a16:creationId xmlns:a16="http://schemas.microsoft.com/office/drawing/2014/main" id="{85021C1C-3822-4588-8FD4-8AEC887795DB}"/>
              </a:ext>
            </a:extLst>
          </p:cNvPr>
          <p:cNvSpPr>
            <a:spLocks noChangeArrowheads="1"/>
          </p:cNvSpPr>
          <p:nvPr userDrawn="1"/>
        </p:nvSpPr>
        <p:spPr bwMode="auto">
          <a:xfrm>
            <a:off x="2065338" y="909638"/>
            <a:ext cx="4953000"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HOW TO Draw a Lewis Structure</a:t>
            </a:r>
          </a:p>
        </p:txBody>
      </p:sp>
    </p:spTree>
    <p:extLst>
      <p:ext uri="{BB962C8B-B14F-4D97-AF65-F5344CB8AC3E}">
        <p14:creationId xmlns:p14="http://schemas.microsoft.com/office/powerpoint/2010/main" val="393217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A152152-9BEB-7941-BB49-DE2E5A36751D}" type="slidenum">
              <a:rPr lang="en-US" altLang="en-US"/>
              <a:pPr>
                <a:defRPr/>
              </a:pPr>
              <a:t>‹#›</a:t>
            </a:fld>
            <a:endParaRPr lang="en-US" altLang="en-US"/>
          </a:p>
        </p:txBody>
      </p:sp>
      <p:sp>
        <p:nvSpPr>
          <p:cNvPr id="8" name="Content Placeholder 7">
            <a:extLst>
              <a:ext uri="{FF2B5EF4-FFF2-40B4-BE49-F238E27FC236}">
                <a16:creationId xmlns:a16="http://schemas.microsoft.com/office/drawing/2014/main" id="{61766120-8367-4CA2-8C15-0B8F715BFEE0}"/>
              </a:ext>
            </a:extLst>
          </p:cNvPr>
          <p:cNvSpPr>
            <a:spLocks noGrp="1"/>
          </p:cNvSpPr>
          <p:nvPr>
            <p:ph sz="quarter" idx="13"/>
          </p:nvPr>
        </p:nvSpPr>
        <p:spPr>
          <a:xfrm>
            <a:off x="611188" y="3284538"/>
            <a:ext cx="2160587" cy="10080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E67542DD-DCBD-4310-AD63-CCEC9F37CB1C}"/>
              </a:ext>
            </a:extLst>
          </p:cNvPr>
          <p:cNvSpPr>
            <a:spLocks noGrp="1"/>
          </p:cNvSpPr>
          <p:nvPr>
            <p:ph sz="quarter" idx="14"/>
          </p:nvPr>
        </p:nvSpPr>
        <p:spPr>
          <a:xfrm>
            <a:off x="5508625" y="2852738"/>
            <a:ext cx="863600" cy="93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2A31A99D-AD1A-4754-AB77-2F4899BC1232}"/>
              </a:ext>
            </a:extLst>
          </p:cNvPr>
          <p:cNvSpPr>
            <a:spLocks noGrp="1"/>
          </p:cNvSpPr>
          <p:nvPr>
            <p:ph sz="quarter" idx="15"/>
          </p:nvPr>
        </p:nvSpPr>
        <p:spPr>
          <a:xfrm>
            <a:off x="7019925" y="2276475"/>
            <a:ext cx="936625" cy="1223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DE23C147-6F7B-4F0C-9D36-AA3F91606021}"/>
              </a:ext>
            </a:extLst>
          </p:cNvPr>
          <p:cNvSpPr>
            <a:spLocks noGrp="1"/>
          </p:cNvSpPr>
          <p:nvPr>
            <p:ph sz="quarter" idx="16"/>
          </p:nvPr>
        </p:nvSpPr>
        <p:spPr>
          <a:xfrm>
            <a:off x="5003800" y="1989138"/>
            <a:ext cx="647700" cy="863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0254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57200" y="1600201"/>
            <a:ext cx="8229600" cy="1324744"/>
          </a:xfrm>
        </p:spPr>
        <p:txBody>
          <a:body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A152152-9BEB-7941-BB49-DE2E5A36751D}" type="slidenum">
              <a:rPr lang="en-US" altLang="en-US"/>
              <a:pPr>
                <a:defRPr/>
              </a:pPr>
              <a:t>‹#›</a:t>
            </a:fld>
            <a:endParaRPr lang="en-US" altLang="en-US"/>
          </a:p>
        </p:txBody>
      </p:sp>
      <p:sp>
        <p:nvSpPr>
          <p:cNvPr id="8" name="Content Placeholder 7">
            <a:extLst>
              <a:ext uri="{FF2B5EF4-FFF2-40B4-BE49-F238E27FC236}">
                <a16:creationId xmlns:a16="http://schemas.microsoft.com/office/drawing/2014/main" id="{C4AE28CF-4E5E-4197-8CDF-266D1BB94495}"/>
              </a:ext>
            </a:extLst>
          </p:cNvPr>
          <p:cNvSpPr>
            <a:spLocks noGrp="1"/>
          </p:cNvSpPr>
          <p:nvPr>
            <p:ph sz="quarter" idx="13"/>
          </p:nvPr>
        </p:nvSpPr>
        <p:spPr>
          <a:xfrm>
            <a:off x="457200" y="3213100"/>
            <a:ext cx="6635750" cy="503238"/>
          </a:xfrm>
        </p:spPr>
        <p:txBody>
          <a:bodyPr/>
          <a:lstStyle/>
          <a:p>
            <a:pPr lvl="0"/>
            <a:r>
              <a:rPr lang="en-US" dirty="0"/>
              <a:t>Edit Master text styles</a:t>
            </a:r>
          </a:p>
        </p:txBody>
      </p:sp>
      <p:sp>
        <p:nvSpPr>
          <p:cNvPr id="10" name="Content Placeholder 9">
            <a:extLst>
              <a:ext uri="{FF2B5EF4-FFF2-40B4-BE49-F238E27FC236}">
                <a16:creationId xmlns:a16="http://schemas.microsoft.com/office/drawing/2014/main" id="{71FBA754-09D8-4333-925A-8BE386C41351}"/>
              </a:ext>
            </a:extLst>
          </p:cNvPr>
          <p:cNvSpPr>
            <a:spLocks noGrp="1"/>
          </p:cNvSpPr>
          <p:nvPr>
            <p:ph sz="quarter" idx="14"/>
          </p:nvPr>
        </p:nvSpPr>
        <p:spPr>
          <a:xfrm>
            <a:off x="755650" y="4005263"/>
            <a:ext cx="4392613" cy="733425"/>
          </a:xfrm>
        </p:spPr>
        <p:txBody>
          <a:bodyPr/>
          <a:lstStyle>
            <a:lvl2pPr marL="457200" indent="0">
              <a:buNone/>
              <a:defRPr/>
            </a:lvl2pPr>
          </a:lstStyle>
          <a:p>
            <a:pPr lvl="0"/>
            <a:r>
              <a:rPr lang="en-US" dirty="0"/>
              <a:t>Edit Master text styles</a:t>
            </a:r>
          </a:p>
        </p:txBody>
      </p:sp>
      <p:sp>
        <p:nvSpPr>
          <p:cNvPr id="12" name="Content Placeholder 11">
            <a:extLst>
              <a:ext uri="{FF2B5EF4-FFF2-40B4-BE49-F238E27FC236}">
                <a16:creationId xmlns:a16="http://schemas.microsoft.com/office/drawing/2014/main" id="{9777A8B8-1290-4F9F-B259-EAF303DC43AA}"/>
              </a:ext>
            </a:extLst>
          </p:cNvPr>
          <p:cNvSpPr>
            <a:spLocks noGrp="1"/>
          </p:cNvSpPr>
          <p:nvPr>
            <p:ph sz="quarter" idx="15"/>
          </p:nvPr>
        </p:nvSpPr>
        <p:spPr>
          <a:xfrm>
            <a:off x="457200" y="4941888"/>
            <a:ext cx="5562600" cy="511175"/>
          </a:xfrm>
        </p:spPr>
        <p:txBody>
          <a:bodyPr/>
          <a:lstStyle/>
          <a:p>
            <a:pPr lvl="0"/>
            <a:r>
              <a:rPr lang="en-US" dirty="0"/>
              <a:t>Edit Master text styles</a:t>
            </a:r>
          </a:p>
        </p:txBody>
      </p:sp>
      <p:sp>
        <p:nvSpPr>
          <p:cNvPr id="14" name="Content Placeholder 13">
            <a:extLst>
              <a:ext uri="{FF2B5EF4-FFF2-40B4-BE49-F238E27FC236}">
                <a16:creationId xmlns:a16="http://schemas.microsoft.com/office/drawing/2014/main" id="{0CDADFCF-AC3A-4305-952A-11DA4E7DE7EE}"/>
              </a:ext>
            </a:extLst>
          </p:cNvPr>
          <p:cNvSpPr>
            <a:spLocks noGrp="1"/>
          </p:cNvSpPr>
          <p:nvPr>
            <p:ph sz="quarter" idx="16"/>
          </p:nvPr>
        </p:nvSpPr>
        <p:spPr>
          <a:xfrm>
            <a:off x="6553200" y="4149725"/>
            <a:ext cx="1187450" cy="792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43E34091-FC79-4972-8CBA-DAE6ED976F6C}"/>
              </a:ext>
            </a:extLst>
          </p:cNvPr>
          <p:cNvSpPr>
            <a:spLocks noGrp="1"/>
          </p:cNvSpPr>
          <p:nvPr>
            <p:ph sz="quarter" idx="17"/>
          </p:nvPr>
        </p:nvSpPr>
        <p:spPr>
          <a:xfrm>
            <a:off x="6553200" y="2636838"/>
            <a:ext cx="971550" cy="863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7">
            <a:extLst>
              <a:ext uri="{FF2B5EF4-FFF2-40B4-BE49-F238E27FC236}">
                <a16:creationId xmlns:a16="http://schemas.microsoft.com/office/drawing/2014/main" id="{6DA71E28-E7E7-4F59-9DB8-DAD02278B875}"/>
              </a:ext>
            </a:extLst>
          </p:cNvPr>
          <p:cNvSpPr>
            <a:spLocks noGrp="1"/>
          </p:cNvSpPr>
          <p:nvPr>
            <p:ph sz="quarter" idx="18"/>
          </p:nvPr>
        </p:nvSpPr>
        <p:spPr>
          <a:xfrm>
            <a:off x="5148263" y="4005263"/>
            <a:ext cx="871537" cy="7334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417B2145-D6FE-4451-960B-917B501988AE}"/>
              </a:ext>
            </a:extLst>
          </p:cNvPr>
          <p:cNvSpPr>
            <a:spLocks noGrp="1"/>
          </p:cNvSpPr>
          <p:nvPr>
            <p:ph sz="quarter" idx="19"/>
          </p:nvPr>
        </p:nvSpPr>
        <p:spPr>
          <a:xfrm>
            <a:off x="8172450" y="2565400"/>
            <a:ext cx="971550" cy="1943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109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57200" y="1600201"/>
            <a:ext cx="8229600" cy="1324744"/>
          </a:xfrm>
        </p:spPr>
        <p:txBody>
          <a:body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A152152-9BEB-7941-BB49-DE2E5A36751D}" type="slidenum">
              <a:rPr lang="en-US" altLang="en-US"/>
              <a:pPr>
                <a:defRPr/>
              </a:pPr>
              <a:t>‹#›</a:t>
            </a:fld>
            <a:endParaRPr lang="en-US" altLang="en-US"/>
          </a:p>
        </p:txBody>
      </p:sp>
      <p:sp>
        <p:nvSpPr>
          <p:cNvPr id="8" name="Content Placeholder 7">
            <a:extLst>
              <a:ext uri="{FF2B5EF4-FFF2-40B4-BE49-F238E27FC236}">
                <a16:creationId xmlns:a16="http://schemas.microsoft.com/office/drawing/2014/main" id="{C4AE28CF-4E5E-4197-8CDF-266D1BB94495}"/>
              </a:ext>
            </a:extLst>
          </p:cNvPr>
          <p:cNvSpPr>
            <a:spLocks noGrp="1"/>
          </p:cNvSpPr>
          <p:nvPr>
            <p:ph sz="quarter" idx="13"/>
          </p:nvPr>
        </p:nvSpPr>
        <p:spPr>
          <a:xfrm>
            <a:off x="457200" y="3213100"/>
            <a:ext cx="6635750" cy="503238"/>
          </a:xfrm>
        </p:spPr>
        <p:txBody>
          <a:bodyPr/>
          <a:lstStyle/>
          <a:p>
            <a:pPr lvl="0"/>
            <a:r>
              <a:rPr lang="en-US" dirty="0"/>
              <a:t>Edit Master text styles</a:t>
            </a:r>
          </a:p>
        </p:txBody>
      </p:sp>
      <p:sp>
        <p:nvSpPr>
          <p:cNvPr id="10" name="Content Placeholder 9">
            <a:extLst>
              <a:ext uri="{FF2B5EF4-FFF2-40B4-BE49-F238E27FC236}">
                <a16:creationId xmlns:a16="http://schemas.microsoft.com/office/drawing/2014/main" id="{71FBA754-09D8-4333-925A-8BE386C41351}"/>
              </a:ext>
            </a:extLst>
          </p:cNvPr>
          <p:cNvSpPr>
            <a:spLocks noGrp="1"/>
          </p:cNvSpPr>
          <p:nvPr>
            <p:ph sz="quarter" idx="14"/>
          </p:nvPr>
        </p:nvSpPr>
        <p:spPr>
          <a:xfrm>
            <a:off x="755650" y="4005263"/>
            <a:ext cx="4392613" cy="733425"/>
          </a:xfrm>
        </p:spPr>
        <p:txBody>
          <a:bodyPr/>
          <a:lstStyle>
            <a:lvl2pPr marL="457200" indent="0">
              <a:buNone/>
              <a:defRPr/>
            </a:lvl2pPr>
          </a:lstStyle>
          <a:p>
            <a:pPr lvl="0"/>
            <a:r>
              <a:rPr lang="en-US" dirty="0"/>
              <a:t>Edit Master text styles</a:t>
            </a:r>
          </a:p>
        </p:txBody>
      </p:sp>
      <p:sp>
        <p:nvSpPr>
          <p:cNvPr id="12" name="Content Placeholder 11">
            <a:extLst>
              <a:ext uri="{FF2B5EF4-FFF2-40B4-BE49-F238E27FC236}">
                <a16:creationId xmlns:a16="http://schemas.microsoft.com/office/drawing/2014/main" id="{9777A8B8-1290-4F9F-B259-EAF303DC43AA}"/>
              </a:ext>
            </a:extLst>
          </p:cNvPr>
          <p:cNvSpPr>
            <a:spLocks noGrp="1"/>
          </p:cNvSpPr>
          <p:nvPr>
            <p:ph sz="quarter" idx="15"/>
          </p:nvPr>
        </p:nvSpPr>
        <p:spPr>
          <a:xfrm>
            <a:off x="457200" y="4941888"/>
            <a:ext cx="5562600" cy="511175"/>
          </a:xfrm>
        </p:spPr>
        <p:txBody>
          <a:bodyPr/>
          <a:lstStyle/>
          <a:p>
            <a:pPr lvl="0"/>
            <a:r>
              <a:rPr lang="en-US" dirty="0"/>
              <a:t>Edit Master text styles</a:t>
            </a:r>
          </a:p>
        </p:txBody>
      </p:sp>
      <p:sp>
        <p:nvSpPr>
          <p:cNvPr id="14" name="Content Placeholder 13">
            <a:extLst>
              <a:ext uri="{FF2B5EF4-FFF2-40B4-BE49-F238E27FC236}">
                <a16:creationId xmlns:a16="http://schemas.microsoft.com/office/drawing/2014/main" id="{0CDADFCF-AC3A-4305-952A-11DA4E7DE7EE}"/>
              </a:ext>
            </a:extLst>
          </p:cNvPr>
          <p:cNvSpPr>
            <a:spLocks noGrp="1"/>
          </p:cNvSpPr>
          <p:nvPr>
            <p:ph sz="quarter" idx="16"/>
          </p:nvPr>
        </p:nvSpPr>
        <p:spPr>
          <a:xfrm>
            <a:off x="6553200" y="4149725"/>
            <a:ext cx="1187450" cy="792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43E34091-FC79-4972-8CBA-DAE6ED976F6C}"/>
              </a:ext>
            </a:extLst>
          </p:cNvPr>
          <p:cNvSpPr>
            <a:spLocks noGrp="1"/>
          </p:cNvSpPr>
          <p:nvPr>
            <p:ph sz="quarter" idx="17"/>
          </p:nvPr>
        </p:nvSpPr>
        <p:spPr>
          <a:xfrm>
            <a:off x="6553200" y="2636838"/>
            <a:ext cx="971550" cy="863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7">
            <a:extLst>
              <a:ext uri="{FF2B5EF4-FFF2-40B4-BE49-F238E27FC236}">
                <a16:creationId xmlns:a16="http://schemas.microsoft.com/office/drawing/2014/main" id="{6DA71E28-E7E7-4F59-9DB8-DAD02278B875}"/>
              </a:ext>
            </a:extLst>
          </p:cNvPr>
          <p:cNvSpPr>
            <a:spLocks noGrp="1"/>
          </p:cNvSpPr>
          <p:nvPr>
            <p:ph sz="quarter" idx="18"/>
          </p:nvPr>
        </p:nvSpPr>
        <p:spPr>
          <a:xfrm>
            <a:off x="5148263" y="4005263"/>
            <a:ext cx="871537" cy="7334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417B2145-D6FE-4451-960B-917B501988AE}"/>
              </a:ext>
            </a:extLst>
          </p:cNvPr>
          <p:cNvSpPr>
            <a:spLocks noGrp="1"/>
          </p:cNvSpPr>
          <p:nvPr>
            <p:ph sz="quarter" idx="19"/>
          </p:nvPr>
        </p:nvSpPr>
        <p:spPr>
          <a:xfrm>
            <a:off x="8172450" y="2565400"/>
            <a:ext cx="971550" cy="1943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Box 9">
            <a:extLst>
              <a:ext uri="{FF2B5EF4-FFF2-40B4-BE49-F238E27FC236}">
                <a16:creationId xmlns:a16="http://schemas.microsoft.com/office/drawing/2014/main" id="{44C03D82-0BC0-4D2A-AF3A-10A670D5ED7C}"/>
              </a:ext>
            </a:extLst>
          </p:cNvPr>
          <p:cNvSpPr txBox="1">
            <a:spLocks noChangeArrowheads="1"/>
          </p:cNvSpPr>
          <p:nvPr userDrawn="1"/>
        </p:nvSpPr>
        <p:spPr bwMode="auto">
          <a:xfrm>
            <a:off x="827088" y="5516563"/>
            <a:ext cx="2701925" cy="850900"/>
          </a:xfrm>
          <a:prstGeom prst="rect">
            <a:avLst/>
          </a:prstGeom>
          <a:solidFill>
            <a:srgbClr val="FFCC66"/>
          </a:solidFill>
          <a:ln w="28575">
            <a:solidFill>
              <a:srgbClr val="FF3300"/>
            </a:solidFill>
            <a:miter lim="800000"/>
            <a:headEnd/>
            <a:tailEnd/>
          </a:ln>
          <a:effectLst>
            <a:outerShdw dist="107763" dir="2700000" algn="ctr" rotWithShape="0">
              <a:schemeClr val="bg2">
                <a:alpha val="50000"/>
              </a:schemeClr>
            </a:outerShdw>
          </a:effectLst>
        </p:spPr>
        <p:txBody>
          <a:bodyPr wrap="none">
            <a:spAutoFit/>
          </a:bodyPr>
          <a:lstStyle/>
          <a:p>
            <a:pPr algn="ctr" eaLnBrk="1" hangingPunct="1">
              <a:defRPr/>
            </a:pPr>
            <a:r>
              <a:rPr lang="en-US" dirty="0">
                <a:solidFill>
                  <a:srgbClr val="FFCC66"/>
                </a:solidFill>
                <a:ea typeface="+mn-ea"/>
              </a:rPr>
              <a:t>predicted </a:t>
            </a:r>
          </a:p>
          <a:p>
            <a:pPr algn="ctr" eaLnBrk="1" hangingPunct="1">
              <a:defRPr/>
            </a:pPr>
            <a:r>
              <a:rPr lang="en-US" dirty="0">
                <a:solidFill>
                  <a:srgbClr val="FFCC66"/>
                </a:solidFill>
                <a:ea typeface="+mn-ea"/>
              </a:rPr>
              <a:t>number of bonds</a:t>
            </a:r>
          </a:p>
        </p:txBody>
      </p:sp>
    </p:spTree>
    <p:extLst>
      <p:ext uri="{BB962C8B-B14F-4D97-AF65-F5344CB8AC3E}">
        <p14:creationId xmlns:p14="http://schemas.microsoft.com/office/powerpoint/2010/main" val="2329489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57200" y="1600201"/>
            <a:ext cx="8229600" cy="1324744"/>
          </a:xfrm>
        </p:spPr>
        <p:txBody>
          <a:body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A152152-9BEB-7941-BB49-DE2E5A36751D}" type="slidenum">
              <a:rPr lang="en-US" altLang="en-US"/>
              <a:pPr>
                <a:defRPr/>
              </a:pPr>
              <a:t>‹#›</a:t>
            </a:fld>
            <a:endParaRPr lang="en-US" altLang="en-US"/>
          </a:p>
        </p:txBody>
      </p:sp>
      <p:sp>
        <p:nvSpPr>
          <p:cNvPr id="8" name="Content Placeholder 7">
            <a:extLst>
              <a:ext uri="{FF2B5EF4-FFF2-40B4-BE49-F238E27FC236}">
                <a16:creationId xmlns:a16="http://schemas.microsoft.com/office/drawing/2014/main" id="{C4AE28CF-4E5E-4197-8CDF-266D1BB94495}"/>
              </a:ext>
            </a:extLst>
          </p:cNvPr>
          <p:cNvSpPr>
            <a:spLocks noGrp="1"/>
          </p:cNvSpPr>
          <p:nvPr>
            <p:ph sz="quarter" idx="13"/>
          </p:nvPr>
        </p:nvSpPr>
        <p:spPr>
          <a:xfrm>
            <a:off x="457200" y="3213100"/>
            <a:ext cx="6635750" cy="503238"/>
          </a:xfrm>
        </p:spPr>
        <p:txBody>
          <a:bodyPr/>
          <a:lstStyle/>
          <a:p>
            <a:pPr lvl="0"/>
            <a:r>
              <a:rPr lang="en-US" dirty="0"/>
              <a:t>Edit Master text styles</a:t>
            </a:r>
          </a:p>
        </p:txBody>
      </p:sp>
      <p:sp>
        <p:nvSpPr>
          <p:cNvPr id="10" name="Content Placeholder 9">
            <a:extLst>
              <a:ext uri="{FF2B5EF4-FFF2-40B4-BE49-F238E27FC236}">
                <a16:creationId xmlns:a16="http://schemas.microsoft.com/office/drawing/2014/main" id="{71FBA754-09D8-4333-925A-8BE386C41351}"/>
              </a:ext>
            </a:extLst>
          </p:cNvPr>
          <p:cNvSpPr>
            <a:spLocks noGrp="1"/>
          </p:cNvSpPr>
          <p:nvPr>
            <p:ph sz="quarter" idx="14"/>
          </p:nvPr>
        </p:nvSpPr>
        <p:spPr>
          <a:xfrm>
            <a:off x="755650" y="4005263"/>
            <a:ext cx="4392613" cy="733425"/>
          </a:xfrm>
        </p:spPr>
        <p:txBody>
          <a:bodyPr/>
          <a:lstStyle>
            <a:lvl2pPr marL="457200" indent="0">
              <a:buNone/>
              <a:defRPr/>
            </a:lvl2pPr>
          </a:lstStyle>
          <a:p>
            <a:pPr lvl="0"/>
            <a:r>
              <a:rPr lang="en-US" dirty="0"/>
              <a:t>Edit Master text styles</a:t>
            </a:r>
          </a:p>
        </p:txBody>
      </p:sp>
      <p:sp>
        <p:nvSpPr>
          <p:cNvPr id="12" name="Content Placeholder 11">
            <a:extLst>
              <a:ext uri="{FF2B5EF4-FFF2-40B4-BE49-F238E27FC236}">
                <a16:creationId xmlns:a16="http://schemas.microsoft.com/office/drawing/2014/main" id="{9777A8B8-1290-4F9F-B259-EAF303DC43AA}"/>
              </a:ext>
            </a:extLst>
          </p:cNvPr>
          <p:cNvSpPr>
            <a:spLocks noGrp="1"/>
          </p:cNvSpPr>
          <p:nvPr>
            <p:ph sz="quarter" idx="15"/>
          </p:nvPr>
        </p:nvSpPr>
        <p:spPr>
          <a:xfrm>
            <a:off x="457200" y="4941888"/>
            <a:ext cx="5562600" cy="511175"/>
          </a:xfrm>
        </p:spPr>
        <p:txBody>
          <a:bodyPr/>
          <a:lstStyle/>
          <a:p>
            <a:pPr lvl="0"/>
            <a:r>
              <a:rPr lang="en-US" dirty="0"/>
              <a:t>Edit Master text styles</a:t>
            </a:r>
          </a:p>
        </p:txBody>
      </p:sp>
      <p:sp>
        <p:nvSpPr>
          <p:cNvPr id="14" name="Content Placeholder 13">
            <a:extLst>
              <a:ext uri="{FF2B5EF4-FFF2-40B4-BE49-F238E27FC236}">
                <a16:creationId xmlns:a16="http://schemas.microsoft.com/office/drawing/2014/main" id="{0CDADFCF-AC3A-4305-952A-11DA4E7DE7EE}"/>
              </a:ext>
            </a:extLst>
          </p:cNvPr>
          <p:cNvSpPr>
            <a:spLocks noGrp="1"/>
          </p:cNvSpPr>
          <p:nvPr>
            <p:ph sz="quarter" idx="16"/>
          </p:nvPr>
        </p:nvSpPr>
        <p:spPr>
          <a:xfrm>
            <a:off x="6553200" y="4149725"/>
            <a:ext cx="1187450" cy="792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43E34091-FC79-4972-8CBA-DAE6ED976F6C}"/>
              </a:ext>
            </a:extLst>
          </p:cNvPr>
          <p:cNvSpPr>
            <a:spLocks noGrp="1"/>
          </p:cNvSpPr>
          <p:nvPr>
            <p:ph sz="quarter" idx="17"/>
          </p:nvPr>
        </p:nvSpPr>
        <p:spPr>
          <a:xfrm>
            <a:off x="6553200" y="2636838"/>
            <a:ext cx="971550" cy="863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7">
            <a:extLst>
              <a:ext uri="{FF2B5EF4-FFF2-40B4-BE49-F238E27FC236}">
                <a16:creationId xmlns:a16="http://schemas.microsoft.com/office/drawing/2014/main" id="{6DA71E28-E7E7-4F59-9DB8-DAD02278B875}"/>
              </a:ext>
            </a:extLst>
          </p:cNvPr>
          <p:cNvSpPr>
            <a:spLocks noGrp="1"/>
          </p:cNvSpPr>
          <p:nvPr>
            <p:ph sz="quarter" idx="18"/>
          </p:nvPr>
        </p:nvSpPr>
        <p:spPr>
          <a:xfrm>
            <a:off x="5148263" y="4005263"/>
            <a:ext cx="871537" cy="7334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0">
            <a:extLst>
              <a:ext uri="{FF2B5EF4-FFF2-40B4-BE49-F238E27FC236}">
                <a16:creationId xmlns:a16="http://schemas.microsoft.com/office/drawing/2014/main" id="{2CC4A091-1683-478E-9188-E3FAEA7531FD}"/>
              </a:ext>
            </a:extLst>
          </p:cNvPr>
          <p:cNvSpPr>
            <a:spLocks noChangeArrowheads="1"/>
          </p:cNvSpPr>
          <p:nvPr userDrawn="1"/>
        </p:nvSpPr>
        <p:spPr bwMode="auto">
          <a:xfrm>
            <a:off x="7936537" y="5682757"/>
            <a:ext cx="378163" cy="480411"/>
          </a:xfrm>
          <a:prstGeom prst="rect">
            <a:avLst/>
          </a:prstGeom>
          <a:solidFill>
            <a:srgbClr val="FFCC66"/>
          </a:solidFill>
          <a:ln w="28575">
            <a:solidFill>
              <a:srgbClr val="FF3300"/>
            </a:solidFill>
            <a:miter lim="800000"/>
            <a:headEnd/>
            <a:tailEnd/>
          </a:ln>
          <a:effectLst>
            <a:outerShdw dist="107763" dir="2700000" algn="ctr" rotWithShape="0">
              <a:schemeClr val="bg2">
                <a:alpha val="50000"/>
              </a:schemeClr>
            </a:outerShdw>
          </a:effectLst>
        </p:spPr>
        <p:txBody>
          <a:bodyPr wrap="none" anchor="ctr">
            <a:spAutoFit/>
          </a:bodyPr>
          <a:lstStyle/>
          <a:p>
            <a:pPr algn="ctr" eaLnBrk="1" hangingPunct="1">
              <a:defRPr/>
            </a:pPr>
            <a:endParaRPr lang="en-US" dirty="0">
              <a:ea typeface="+mn-ea"/>
            </a:endParaRPr>
          </a:p>
        </p:txBody>
      </p:sp>
      <p:sp>
        <p:nvSpPr>
          <p:cNvPr id="9" name="Content Placeholder 8">
            <a:extLst>
              <a:ext uri="{FF2B5EF4-FFF2-40B4-BE49-F238E27FC236}">
                <a16:creationId xmlns:a16="http://schemas.microsoft.com/office/drawing/2014/main" id="{56D17ABA-7268-4DE9-B13F-B92EE73F3858}"/>
              </a:ext>
            </a:extLst>
          </p:cNvPr>
          <p:cNvSpPr>
            <a:spLocks noGrp="1"/>
          </p:cNvSpPr>
          <p:nvPr>
            <p:ph sz="quarter" idx="19"/>
          </p:nvPr>
        </p:nvSpPr>
        <p:spPr>
          <a:xfrm>
            <a:off x="457200" y="2349500"/>
            <a:ext cx="1666875" cy="863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59853C48-0197-4307-8217-FE12EE41ACB0}"/>
              </a:ext>
            </a:extLst>
          </p:cNvPr>
          <p:cNvSpPr>
            <a:spLocks noGrp="1"/>
          </p:cNvSpPr>
          <p:nvPr>
            <p:ph sz="quarter" idx="20"/>
          </p:nvPr>
        </p:nvSpPr>
        <p:spPr>
          <a:xfrm>
            <a:off x="2590800" y="2349500"/>
            <a:ext cx="1476375" cy="1150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1669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059CFA4B-A9EF-084E-83E7-958B87CA735C}" type="slidenum">
              <a:rPr lang="en-US" altLang="en-US"/>
              <a:pPr>
                <a:defRPr/>
              </a:pPr>
              <a:t>‹#›</a:t>
            </a:fld>
            <a:endParaRPr lang="en-US" altLang="en-US"/>
          </a:p>
        </p:txBody>
      </p:sp>
    </p:spTree>
    <p:extLst>
      <p:ext uri="{BB962C8B-B14F-4D97-AF65-F5344CB8AC3E}">
        <p14:creationId xmlns:p14="http://schemas.microsoft.com/office/powerpoint/2010/main" val="967645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4535E43-1FDC-CB4F-A58C-7FE533E5991F}" type="slidenum">
              <a:rPr lang="en-US" altLang="en-US"/>
              <a:pPr>
                <a:defRPr/>
              </a:pPr>
              <a:t>‹#›</a:t>
            </a:fld>
            <a:endParaRPr lang="en-US" altLang="en-US"/>
          </a:p>
        </p:txBody>
      </p:sp>
    </p:spTree>
    <p:extLst>
      <p:ext uri="{BB962C8B-B14F-4D97-AF65-F5344CB8AC3E}">
        <p14:creationId xmlns:p14="http://schemas.microsoft.com/office/powerpoint/2010/main" val="324007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A152152-9BEB-7941-BB49-DE2E5A36751D}" type="slidenum">
              <a:rPr lang="en-US" altLang="en-US"/>
              <a:pPr>
                <a:defRPr/>
              </a:pPr>
              <a:t>‹#›</a:t>
            </a:fld>
            <a:endParaRPr lang="en-US" altLang="en-US"/>
          </a:p>
        </p:txBody>
      </p:sp>
    </p:spTree>
    <p:extLst>
      <p:ext uri="{BB962C8B-B14F-4D97-AF65-F5344CB8AC3E}">
        <p14:creationId xmlns:p14="http://schemas.microsoft.com/office/powerpoint/2010/main" val="1112450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BECE0C9-07E4-1E49-AE68-25EB67AC49C6}" type="slidenum">
              <a:rPr lang="en-US" altLang="en-US"/>
              <a:pPr>
                <a:defRPr/>
              </a:pPr>
              <a:t>‹#›</a:t>
            </a:fld>
            <a:endParaRPr lang="en-US" altLang="en-US"/>
          </a:p>
        </p:txBody>
      </p:sp>
    </p:spTree>
    <p:extLst>
      <p:ext uri="{BB962C8B-B14F-4D97-AF65-F5344CB8AC3E}">
        <p14:creationId xmlns:p14="http://schemas.microsoft.com/office/powerpoint/2010/main" val="1725763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09FFE5E0-6B3F-6742-9A82-49B507ECE977}" type="slidenum">
              <a:rPr lang="en-US" altLang="en-US"/>
              <a:pPr>
                <a:defRPr/>
              </a:pPr>
              <a:t>‹#›</a:t>
            </a:fld>
            <a:endParaRPr lang="en-US" altLang="en-US"/>
          </a:p>
        </p:txBody>
      </p:sp>
    </p:spTree>
    <p:extLst>
      <p:ext uri="{BB962C8B-B14F-4D97-AF65-F5344CB8AC3E}">
        <p14:creationId xmlns:p14="http://schemas.microsoft.com/office/powerpoint/2010/main" val="996419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TextBox 4">
            <a:extLst>
              <a:ext uri="{FF2B5EF4-FFF2-40B4-BE49-F238E27FC236}">
                <a16:creationId xmlns:a16="http://schemas.microsoft.com/office/drawing/2014/main" id="{97A80B02-EB00-4757-8C81-D3FFA435F429}"/>
              </a:ext>
            </a:extLst>
          </p:cNvPr>
          <p:cNvSpPr txBox="1"/>
          <p:nvPr userDrawn="1"/>
        </p:nvSpPr>
        <p:spPr>
          <a:xfrm>
            <a:off x="7571095" y="6245666"/>
            <a:ext cx="1115616" cy="307777"/>
          </a:xfrm>
          <a:prstGeom prst="rect">
            <a:avLst/>
          </a:prstGeom>
          <a:noFill/>
        </p:spPr>
        <p:txBody>
          <a:bodyPr wrap="square" rtlCol="0">
            <a:spAutoFit/>
          </a:bodyPr>
          <a:lstStyle/>
          <a:p>
            <a:pPr algn="r">
              <a:defRPr/>
            </a:pPr>
            <a:fld id="{52A18150-11A2-DA45-9815-45BF5BF94FBE}" type="slidenum">
              <a:rPr lang="en-US" altLang="en-US" sz="1400" b="0" smtClean="0"/>
              <a:pPr algn="r">
                <a:defRPr/>
              </a:pPr>
              <a:t>‹#›</a:t>
            </a:fld>
            <a:endParaRPr lang="en-US" altLang="en-US" sz="1400" b="0" dirty="0"/>
          </a:p>
        </p:txBody>
      </p:sp>
    </p:spTree>
    <p:extLst>
      <p:ext uri="{BB962C8B-B14F-4D97-AF65-F5344CB8AC3E}">
        <p14:creationId xmlns:p14="http://schemas.microsoft.com/office/powerpoint/2010/main" val="752435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52A18150-11A2-DA45-9815-45BF5BF94FBE}" type="slidenum">
              <a:rPr lang="en-US" altLang="en-US"/>
              <a:pPr>
                <a:defRPr/>
              </a:pPr>
              <a:t>‹#›</a:t>
            </a:fld>
            <a:endParaRPr lang="en-US" altLang="en-US"/>
          </a:p>
        </p:txBody>
      </p:sp>
      <p:sp>
        <p:nvSpPr>
          <p:cNvPr id="5" name="Title 4">
            <a:extLst>
              <a:ext uri="{FF2B5EF4-FFF2-40B4-BE49-F238E27FC236}">
                <a16:creationId xmlns:a16="http://schemas.microsoft.com/office/drawing/2014/main" id="{EE424F36-A27D-4AA8-B611-415708D4FABB}"/>
              </a:ext>
            </a:extLst>
          </p:cNvPr>
          <p:cNvSpPr>
            <a:spLocks noGrp="1"/>
          </p:cNvSpPr>
          <p:nvPr>
            <p:ph type="title"/>
          </p:nvPr>
        </p:nvSpPr>
        <p:spPr>
          <a:xfrm>
            <a:off x="457200" y="274638"/>
            <a:ext cx="8229600" cy="850106"/>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70FF1CF7-2BC7-41C4-BDDE-1F71248553B3}"/>
              </a:ext>
            </a:extLst>
          </p:cNvPr>
          <p:cNvSpPr>
            <a:spLocks noGrp="1"/>
          </p:cNvSpPr>
          <p:nvPr>
            <p:ph sz="quarter" idx="13"/>
          </p:nvPr>
        </p:nvSpPr>
        <p:spPr>
          <a:xfrm>
            <a:off x="0" y="1268413"/>
            <a:ext cx="4643438" cy="15128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3F91890B-0C16-41AC-B064-D155EF154614}"/>
              </a:ext>
            </a:extLst>
          </p:cNvPr>
          <p:cNvSpPr>
            <a:spLocks noGrp="1"/>
          </p:cNvSpPr>
          <p:nvPr>
            <p:ph sz="quarter" idx="14"/>
          </p:nvPr>
        </p:nvSpPr>
        <p:spPr>
          <a:xfrm>
            <a:off x="457200" y="3860800"/>
            <a:ext cx="4546600" cy="64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AF9E9CB2-D5CF-43A2-86D8-60E29D15B559}"/>
              </a:ext>
            </a:extLst>
          </p:cNvPr>
          <p:cNvSpPr>
            <a:spLocks noGrp="1"/>
          </p:cNvSpPr>
          <p:nvPr>
            <p:ph sz="quarter" idx="15"/>
          </p:nvPr>
        </p:nvSpPr>
        <p:spPr>
          <a:xfrm>
            <a:off x="5076825" y="1268413"/>
            <a:ext cx="3383607" cy="15128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437A0E98-30A4-488B-AFAB-6CE3D12C2D7E}"/>
              </a:ext>
            </a:extLst>
          </p:cNvPr>
          <p:cNvSpPr>
            <a:spLocks noGrp="1"/>
          </p:cNvSpPr>
          <p:nvPr>
            <p:ph sz="quarter" idx="16"/>
          </p:nvPr>
        </p:nvSpPr>
        <p:spPr>
          <a:xfrm>
            <a:off x="5364163" y="3573463"/>
            <a:ext cx="1189037" cy="9350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d Bar">
            <a:extLst>
              <a:ext uri="{FF2B5EF4-FFF2-40B4-BE49-F238E27FC236}">
                <a16:creationId xmlns:a16="http://schemas.microsoft.com/office/drawing/2014/main" id="{A840E911-7849-4A01-8F79-3504974ED3CB}"/>
              </a:ext>
            </a:extLst>
          </p:cNvPr>
          <p:cNvSpPr/>
          <p:nvPr userDrawn="1"/>
        </p:nvSpPr>
        <p:spPr>
          <a:xfrm>
            <a:off x="0" y="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5" name="MH Tagline" descr="Tagline: Because learning changes everything.™">
            <a:extLst>
              <a:ext uri="{FF2B5EF4-FFF2-40B4-BE49-F238E27FC236}">
                <a16:creationId xmlns:a16="http://schemas.microsoft.com/office/drawing/2014/main" id="{70227D0D-B596-4E72-A816-B03B55570F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5000" y="115695"/>
            <a:ext cx="3223119" cy="272375"/>
          </a:xfrm>
          <a:prstGeom prst="rect">
            <a:avLst/>
          </a:prstGeom>
        </p:spPr>
      </p:pic>
      <p:sp>
        <p:nvSpPr>
          <p:cNvPr id="6" name="TextBox 5">
            <a:extLst>
              <a:ext uri="{FF2B5EF4-FFF2-40B4-BE49-F238E27FC236}">
                <a16:creationId xmlns:a16="http://schemas.microsoft.com/office/drawing/2014/main" id="{415FB30D-18F8-4473-8890-9DC96A5A6B84}"/>
              </a:ext>
            </a:extLst>
          </p:cNvPr>
          <p:cNvSpPr txBox="1"/>
          <p:nvPr userDrawn="1"/>
        </p:nvSpPr>
        <p:spPr>
          <a:xfrm>
            <a:off x="148447" y="6548872"/>
            <a:ext cx="8830615" cy="24622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000" b="0" i="1" dirty="0"/>
              <a:t>Copyright © McGraw-Hill Education. All rights reserved. No reproduction or distribution without the prior written consent of McGraw-Hill Education.</a:t>
            </a:r>
            <a:endParaRPr lang="en-US" altLang="en-US" sz="1000" b="0" dirty="0"/>
          </a:p>
        </p:txBody>
      </p:sp>
    </p:spTree>
    <p:extLst>
      <p:ext uri="{BB962C8B-B14F-4D97-AF65-F5344CB8AC3E}">
        <p14:creationId xmlns:p14="http://schemas.microsoft.com/office/powerpoint/2010/main" val="32666900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A272410-7FB3-374B-A009-EF94EC2EB421}" type="slidenum">
              <a:rPr lang="en-US" altLang="en-US"/>
              <a:pPr>
                <a:defRPr/>
              </a:pPr>
              <a:t>‹#›</a:t>
            </a:fld>
            <a:endParaRPr lang="en-US" altLang="en-US"/>
          </a:p>
        </p:txBody>
      </p:sp>
    </p:spTree>
    <p:extLst>
      <p:ext uri="{BB962C8B-B14F-4D97-AF65-F5344CB8AC3E}">
        <p14:creationId xmlns:p14="http://schemas.microsoft.com/office/powerpoint/2010/main" val="1799180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5E008ADA-0F21-9648-9921-5F6115F7C512}" type="slidenum">
              <a:rPr lang="en-US" altLang="en-US"/>
              <a:pPr>
                <a:defRPr/>
              </a:pPr>
              <a:t>‹#›</a:t>
            </a:fld>
            <a:endParaRPr lang="en-US" altLang="en-US"/>
          </a:p>
        </p:txBody>
      </p:sp>
    </p:spTree>
    <p:extLst>
      <p:ext uri="{BB962C8B-B14F-4D97-AF65-F5344CB8AC3E}">
        <p14:creationId xmlns:p14="http://schemas.microsoft.com/office/powerpoint/2010/main" val="106623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689CF30-82E4-B34B-B0A1-CF7F1292CB03}" type="slidenum">
              <a:rPr lang="en-US" altLang="en-US"/>
              <a:pPr>
                <a:defRPr/>
              </a:pPr>
              <a:t>‹#›</a:t>
            </a:fld>
            <a:endParaRPr lang="en-US" altLang="en-US"/>
          </a:p>
        </p:txBody>
      </p:sp>
    </p:spTree>
    <p:extLst>
      <p:ext uri="{BB962C8B-B14F-4D97-AF65-F5344CB8AC3E}">
        <p14:creationId xmlns:p14="http://schemas.microsoft.com/office/powerpoint/2010/main" val="10168448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A4D10CB-7DA1-7849-8E76-897C575043CE}" type="slidenum">
              <a:rPr lang="en-US" altLang="en-US"/>
              <a:pPr>
                <a:defRPr/>
              </a:pPr>
              <a:t>‹#›</a:t>
            </a:fld>
            <a:endParaRPr lang="en-US" altLang="en-US"/>
          </a:p>
        </p:txBody>
      </p:sp>
    </p:spTree>
    <p:extLst>
      <p:ext uri="{BB962C8B-B14F-4D97-AF65-F5344CB8AC3E}">
        <p14:creationId xmlns:p14="http://schemas.microsoft.com/office/powerpoint/2010/main" val="436867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A152152-9BEB-7941-BB49-DE2E5A36751D}" type="slidenum">
              <a:rPr lang="en-US" altLang="en-US"/>
              <a:pPr>
                <a:defRPr/>
              </a:pPr>
              <a:t>‹#›</a:t>
            </a:fld>
            <a:endParaRPr lang="en-US" altLang="en-US"/>
          </a:p>
        </p:txBody>
      </p:sp>
      <p:sp>
        <p:nvSpPr>
          <p:cNvPr id="8" name="Table Placeholder 7">
            <a:extLst>
              <a:ext uri="{FF2B5EF4-FFF2-40B4-BE49-F238E27FC236}">
                <a16:creationId xmlns:a16="http://schemas.microsoft.com/office/drawing/2014/main" id="{83FA74BF-4B4C-40D9-9D4F-542238227E9F}"/>
              </a:ext>
            </a:extLst>
          </p:cNvPr>
          <p:cNvSpPr>
            <a:spLocks noGrp="1"/>
          </p:cNvSpPr>
          <p:nvPr>
            <p:ph type="tbl" sz="quarter" idx="13"/>
          </p:nvPr>
        </p:nvSpPr>
        <p:spPr>
          <a:xfrm>
            <a:off x="1258888" y="3357563"/>
            <a:ext cx="4176712" cy="2159000"/>
          </a:xfrm>
        </p:spPr>
        <p:txBody>
          <a:bodyPr/>
          <a:lstStyle/>
          <a:p>
            <a:endParaRPr lang="en-US"/>
          </a:p>
        </p:txBody>
      </p:sp>
    </p:spTree>
    <p:extLst>
      <p:ext uri="{BB962C8B-B14F-4D97-AF65-F5344CB8AC3E}">
        <p14:creationId xmlns:p14="http://schemas.microsoft.com/office/powerpoint/2010/main" val="7830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A152152-9BEB-7941-BB49-DE2E5A36751D}" type="slidenum">
              <a:rPr lang="en-US" altLang="en-US"/>
              <a:pPr>
                <a:defRPr/>
              </a:pPr>
              <a:t>‹#›</a:t>
            </a:fld>
            <a:endParaRPr lang="en-US" altLang="en-US"/>
          </a:p>
        </p:txBody>
      </p:sp>
      <p:sp>
        <p:nvSpPr>
          <p:cNvPr id="7" name="AutoShape 4">
            <a:extLst>
              <a:ext uri="{FF2B5EF4-FFF2-40B4-BE49-F238E27FC236}">
                <a16:creationId xmlns:a16="http://schemas.microsoft.com/office/drawing/2014/main" id="{2068561F-7077-451C-9BC8-BA9001B99479}"/>
              </a:ext>
            </a:extLst>
          </p:cNvPr>
          <p:cNvSpPr>
            <a:spLocks noChangeArrowheads="1"/>
          </p:cNvSpPr>
          <p:nvPr userDrawn="1"/>
        </p:nvSpPr>
        <p:spPr bwMode="auto">
          <a:xfrm>
            <a:off x="2065338" y="914400"/>
            <a:ext cx="4953000" cy="508000"/>
          </a:xfrm>
          <a:prstGeom prst="roundRect">
            <a:avLst>
              <a:gd name="adj" fmla="val 16667"/>
            </a:avLst>
          </a:prstGeom>
          <a:solidFill>
            <a:schemeClr val="accent5"/>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HOW TO Draw a Lewis Structure</a:t>
            </a:r>
          </a:p>
        </p:txBody>
      </p:sp>
      <p:sp>
        <p:nvSpPr>
          <p:cNvPr id="8" name="AutoShape 6">
            <a:extLst>
              <a:ext uri="{FF2B5EF4-FFF2-40B4-BE49-F238E27FC236}">
                <a16:creationId xmlns:a16="http://schemas.microsoft.com/office/drawing/2014/main" id="{1A4BFF1C-ABF3-47C5-881E-E8B072F528EB}"/>
              </a:ext>
            </a:extLst>
          </p:cNvPr>
          <p:cNvSpPr>
            <a:spLocks noChangeArrowheads="1"/>
          </p:cNvSpPr>
          <p:nvPr userDrawn="1"/>
        </p:nvSpPr>
        <p:spPr bwMode="auto">
          <a:xfrm>
            <a:off x="836613" y="1763713"/>
            <a:ext cx="1355725"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a:t>
            </a:r>
            <a:r>
              <a:rPr lang="en-US" dirty="0">
                <a:solidFill>
                  <a:schemeClr val="bg1"/>
                </a:solidFill>
              </a:rPr>
              <a:t> </a:t>
            </a:r>
            <a:r>
              <a:rPr lang="en-US" dirty="0">
                <a:solidFill>
                  <a:srgbClr val="008080"/>
                </a:solidFill>
              </a:rPr>
              <a:t>[1]</a:t>
            </a:r>
          </a:p>
        </p:txBody>
      </p:sp>
      <p:sp>
        <p:nvSpPr>
          <p:cNvPr id="10" name="Content Placeholder 9">
            <a:extLst>
              <a:ext uri="{FF2B5EF4-FFF2-40B4-BE49-F238E27FC236}">
                <a16:creationId xmlns:a16="http://schemas.microsoft.com/office/drawing/2014/main" id="{DBBB2581-380D-4AB0-8CC0-50CA55AD8EF0}"/>
              </a:ext>
            </a:extLst>
          </p:cNvPr>
          <p:cNvSpPr>
            <a:spLocks noGrp="1"/>
          </p:cNvSpPr>
          <p:nvPr>
            <p:ph sz="quarter" idx="13"/>
          </p:nvPr>
        </p:nvSpPr>
        <p:spPr>
          <a:xfrm>
            <a:off x="2065338" y="914400"/>
            <a:ext cx="5314950" cy="503238"/>
          </a:xfrm>
        </p:spPr>
        <p:txBody>
          <a:bodyPr/>
          <a:lstStyle/>
          <a:p>
            <a:pPr lvl="0"/>
            <a:endParaRPr lang="en-US" dirty="0"/>
          </a:p>
        </p:txBody>
      </p:sp>
      <p:sp>
        <p:nvSpPr>
          <p:cNvPr id="12" name="Content Placeholder 11">
            <a:extLst>
              <a:ext uri="{FF2B5EF4-FFF2-40B4-BE49-F238E27FC236}">
                <a16:creationId xmlns:a16="http://schemas.microsoft.com/office/drawing/2014/main" id="{EF4C15FB-904E-4C8D-9CAA-DC29FDEB9C02}"/>
              </a:ext>
            </a:extLst>
          </p:cNvPr>
          <p:cNvSpPr>
            <a:spLocks noGrp="1"/>
          </p:cNvSpPr>
          <p:nvPr>
            <p:ph sz="quarter" idx="14"/>
          </p:nvPr>
        </p:nvSpPr>
        <p:spPr>
          <a:xfrm>
            <a:off x="903937" y="1782006"/>
            <a:ext cx="1298864" cy="412950"/>
          </a:xfrm>
        </p:spPr>
        <p:txBody>
          <a:bodyPr/>
          <a:lstStyle/>
          <a:p>
            <a:pPr lvl="0"/>
            <a:endParaRPr lang="en-US" dirty="0"/>
          </a:p>
        </p:txBody>
      </p:sp>
      <p:sp>
        <p:nvSpPr>
          <p:cNvPr id="14" name="Content Placeholder 13">
            <a:extLst>
              <a:ext uri="{FF2B5EF4-FFF2-40B4-BE49-F238E27FC236}">
                <a16:creationId xmlns:a16="http://schemas.microsoft.com/office/drawing/2014/main" id="{C86249AC-535D-4376-9363-45645ECA4C86}"/>
              </a:ext>
            </a:extLst>
          </p:cNvPr>
          <p:cNvSpPr>
            <a:spLocks noGrp="1"/>
          </p:cNvSpPr>
          <p:nvPr>
            <p:ph sz="quarter" idx="15"/>
          </p:nvPr>
        </p:nvSpPr>
        <p:spPr>
          <a:xfrm>
            <a:off x="4518819" y="2033202"/>
            <a:ext cx="4068762" cy="1089025"/>
          </a:xfrm>
        </p:spPr>
        <p:txBody>
          <a:bodyPr/>
          <a:lstStyle/>
          <a:p>
            <a:pPr lvl="0"/>
            <a:endParaRPr lang="en-US" dirty="0"/>
          </a:p>
        </p:txBody>
      </p:sp>
      <p:sp>
        <p:nvSpPr>
          <p:cNvPr id="16" name="Content Placeholder 15">
            <a:extLst>
              <a:ext uri="{FF2B5EF4-FFF2-40B4-BE49-F238E27FC236}">
                <a16:creationId xmlns:a16="http://schemas.microsoft.com/office/drawing/2014/main" id="{B9C0F467-8E19-4C23-B8A4-F2D6B195ACC8}"/>
              </a:ext>
            </a:extLst>
          </p:cNvPr>
          <p:cNvSpPr>
            <a:spLocks noGrp="1"/>
          </p:cNvSpPr>
          <p:nvPr>
            <p:ph sz="quarter" idx="16"/>
          </p:nvPr>
        </p:nvSpPr>
        <p:spPr>
          <a:xfrm>
            <a:off x="457200" y="4005263"/>
            <a:ext cx="3035300" cy="792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51BA0964-2612-484C-8D39-F483105A1734}"/>
              </a:ext>
            </a:extLst>
          </p:cNvPr>
          <p:cNvSpPr>
            <a:spLocks noGrp="1"/>
          </p:cNvSpPr>
          <p:nvPr>
            <p:ph sz="quarter" idx="17"/>
          </p:nvPr>
        </p:nvSpPr>
        <p:spPr>
          <a:xfrm>
            <a:off x="5292725" y="4292600"/>
            <a:ext cx="1725613" cy="792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a:extLst>
              <a:ext uri="{FF2B5EF4-FFF2-40B4-BE49-F238E27FC236}">
                <a16:creationId xmlns:a16="http://schemas.microsoft.com/office/drawing/2014/main" id="{38ED0DCA-4F85-437E-BFC9-FE7E1BD12681}"/>
              </a:ext>
            </a:extLst>
          </p:cNvPr>
          <p:cNvSpPr>
            <a:spLocks noGrp="1"/>
          </p:cNvSpPr>
          <p:nvPr>
            <p:ph sz="quarter" idx="18"/>
          </p:nvPr>
        </p:nvSpPr>
        <p:spPr>
          <a:xfrm>
            <a:off x="7018338" y="3556000"/>
            <a:ext cx="1082675" cy="449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9112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A152152-9BEB-7941-BB49-DE2E5A36751D}" type="slidenum">
              <a:rPr lang="en-US" altLang="en-US"/>
              <a:pPr>
                <a:defRPr/>
              </a:pPr>
              <a:t>‹#›</a:t>
            </a:fld>
            <a:endParaRPr lang="en-US" altLang="en-US"/>
          </a:p>
        </p:txBody>
      </p:sp>
      <p:sp>
        <p:nvSpPr>
          <p:cNvPr id="10" name="Content Placeholder 9">
            <a:extLst>
              <a:ext uri="{FF2B5EF4-FFF2-40B4-BE49-F238E27FC236}">
                <a16:creationId xmlns:a16="http://schemas.microsoft.com/office/drawing/2014/main" id="{DBBB2581-380D-4AB0-8CC0-50CA55AD8EF0}"/>
              </a:ext>
            </a:extLst>
          </p:cNvPr>
          <p:cNvSpPr>
            <a:spLocks noGrp="1"/>
          </p:cNvSpPr>
          <p:nvPr>
            <p:ph sz="quarter" idx="13"/>
          </p:nvPr>
        </p:nvSpPr>
        <p:spPr>
          <a:xfrm>
            <a:off x="2065338" y="914400"/>
            <a:ext cx="5314950" cy="503238"/>
          </a:xfrm>
        </p:spPr>
        <p:txBody>
          <a:bodyPr/>
          <a:lstStyle/>
          <a:p>
            <a:pPr lvl="0"/>
            <a:endParaRPr lang="en-US" dirty="0"/>
          </a:p>
        </p:txBody>
      </p:sp>
      <p:sp>
        <p:nvSpPr>
          <p:cNvPr id="12" name="Content Placeholder 11">
            <a:extLst>
              <a:ext uri="{FF2B5EF4-FFF2-40B4-BE49-F238E27FC236}">
                <a16:creationId xmlns:a16="http://schemas.microsoft.com/office/drawing/2014/main" id="{EF4C15FB-904E-4C8D-9CAA-DC29FDEB9C02}"/>
              </a:ext>
            </a:extLst>
          </p:cNvPr>
          <p:cNvSpPr>
            <a:spLocks noGrp="1"/>
          </p:cNvSpPr>
          <p:nvPr>
            <p:ph sz="quarter" idx="14"/>
          </p:nvPr>
        </p:nvSpPr>
        <p:spPr>
          <a:xfrm>
            <a:off x="903937" y="1782006"/>
            <a:ext cx="1298864" cy="412950"/>
          </a:xfrm>
        </p:spPr>
        <p:txBody>
          <a:bodyPr/>
          <a:lstStyle/>
          <a:p>
            <a:pPr lvl="0"/>
            <a:endParaRPr lang="en-US" dirty="0"/>
          </a:p>
        </p:txBody>
      </p:sp>
      <p:sp>
        <p:nvSpPr>
          <p:cNvPr id="14" name="Content Placeholder 13">
            <a:extLst>
              <a:ext uri="{FF2B5EF4-FFF2-40B4-BE49-F238E27FC236}">
                <a16:creationId xmlns:a16="http://schemas.microsoft.com/office/drawing/2014/main" id="{C86249AC-535D-4376-9363-45645ECA4C86}"/>
              </a:ext>
            </a:extLst>
          </p:cNvPr>
          <p:cNvSpPr>
            <a:spLocks noGrp="1"/>
          </p:cNvSpPr>
          <p:nvPr>
            <p:ph sz="quarter" idx="15"/>
          </p:nvPr>
        </p:nvSpPr>
        <p:spPr>
          <a:xfrm>
            <a:off x="4518819" y="2033202"/>
            <a:ext cx="4068762" cy="1089025"/>
          </a:xfrm>
        </p:spPr>
        <p:txBody>
          <a:bodyPr/>
          <a:lstStyle/>
          <a:p>
            <a:pPr lvl="0"/>
            <a:endParaRPr lang="en-US" dirty="0"/>
          </a:p>
        </p:txBody>
      </p:sp>
      <p:sp>
        <p:nvSpPr>
          <p:cNvPr id="16" name="Content Placeholder 15">
            <a:extLst>
              <a:ext uri="{FF2B5EF4-FFF2-40B4-BE49-F238E27FC236}">
                <a16:creationId xmlns:a16="http://schemas.microsoft.com/office/drawing/2014/main" id="{B9C0F467-8E19-4C23-B8A4-F2D6B195ACC8}"/>
              </a:ext>
            </a:extLst>
          </p:cNvPr>
          <p:cNvSpPr>
            <a:spLocks noGrp="1"/>
          </p:cNvSpPr>
          <p:nvPr>
            <p:ph sz="quarter" idx="16"/>
          </p:nvPr>
        </p:nvSpPr>
        <p:spPr>
          <a:xfrm>
            <a:off x="457200" y="4005263"/>
            <a:ext cx="3035300" cy="792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51BA0964-2612-484C-8D39-F483105A1734}"/>
              </a:ext>
            </a:extLst>
          </p:cNvPr>
          <p:cNvSpPr>
            <a:spLocks noGrp="1"/>
          </p:cNvSpPr>
          <p:nvPr>
            <p:ph sz="quarter" idx="17"/>
          </p:nvPr>
        </p:nvSpPr>
        <p:spPr>
          <a:xfrm>
            <a:off x="5292725" y="4292600"/>
            <a:ext cx="1725613" cy="792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a:extLst>
              <a:ext uri="{FF2B5EF4-FFF2-40B4-BE49-F238E27FC236}">
                <a16:creationId xmlns:a16="http://schemas.microsoft.com/office/drawing/2014/main" id="{38ED0DCA-4F85-437E-BFC9-FE7E1BD12681}"/>
              </a:ext>
            </a:extLst>
          </p:cNvPr>
          <p:cNvSpPr>
            <a:spLocks noGrp="1"/>
          </p:cNvSpPr>
          <p:nvPr>
            <p:ph sz="quarter" idx="18"/>
          </p:nvPr>
        </p:nvSpPr>
        <p:spPr>
          <a:xfrm>
            <a:off x="7018338" y="3556000"/>
            <a:ext cx="1082675" cy="449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AutoShape 4">
            <a:extLst>
              <a:ext uri="{FF2B5EF4-FFF2-40B4-BE49-F238E27FC236}">
                <a16:creationId xmlns:a16="http://schemas.microsoft.com/office/drawing/2014/main" id="{04E2534A-DCD4-411C-8F9E-55CE7AD7DAD2}"/>
              </a:ext>
            </a:extLst>
          </p:cNvPr>
          <p:cNvSpPr>
            <a:spLocks noChangeArrowheads="1"/>
          </p:cNvSpPr>
          <p:nvPr userDrawn="1"/>
        </p:nvSpPr>
        <p:spPr bwMode="auto">
          <a:xfrm>
            <a:off x="1839913" y="914400"/>
            <a:ext cx="5427662"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HOW TO Name a Covalent Molecule</a:t>
            </a:r>
          </a:p>
        </p:txBody>
      </p:sp>
      <p:sp>
        <p:nvSpPr>
          <p:cNvPr id="11" name="Table Placeholder 10">
            <a:extLst>
              <a:ext uri="{FF2B5EF4-FFF2-40B4-BE49-F238E27FC236}">
                <a16:creationId xmlns:a16="http://schemas.microsoft.com/office/drawing/2014/main" id="{50A1CDF4-FC9C-49D9-B897-49842E8473DE}"/>
              </a:ext>
            </a:extLst>
          </p:cNvPr>
          <p:cNvSpPr>
            <a:spLocks noGrp="1"/>
          </p:cNvSpPr>
          <p:nvPr>
            <p:ph type="tbl" sz="quarter" idx="19"/>
          </p:nvPr>
        </p:nvSpPr>
        <p:spPr>
          <a:xfrm>
            <a:off x="755650" y="2852738"/>
            <a:ext cx="1835150" cy="703262"/>
          </a:xfrm>
        </p:spPr>
        <p:txBody>
          <a:bodyPr/>
          <a:lstStyle/>
          <a:p>
            <a:endParaRPr lang="en-US"/>
          </a:p>
        </p:txBody>
      </p:sp>
      <p:sp>
        <p:nvSpPr>
          <p:cNvPr id="19" name="Rectangle 10">
            <a:extLst>
              <a:ext uri="{FF2B5EF4-FFF2-40B4-BE49-F238E27FC236}">
                <a16:creationId xmlns:a16="http://schemas.microsoft.com/office/drawing/2014/main" id="{D68F0222-98A6-4FD4-A135-F7631411F12E}"/>
              </a:ext>
            </a:extLst>
          </p:cNvPr>
          <p:cNvSpPr>
            <a:spLocks noChangeArrowheads="1"/>
          </p:cNvSpPr>
          <p:nvPr userDrawn="1"/>
        </p:nvSpPr>
        <p:spPr bwMode="auto">
          <a:xfrm>
            <a:off x="5181600" y="2614613"/>
            <a:ext cx="2667000" cy="685800"/>
          </a:xfrm>
          <a:prstGeom prst="rect">
            <a:avLst/>
          </a:prstGeom>
          <a:noFill/>
          <a:ln w="9525">
            <a:solidFill>
              <a:schemeClr val="tx1"/>
            </a:solidFill>
            <a:miter lim="800000"/>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wrap="none" anchor="ctr">
            <a:spAutoFit/>
          </a:bodyPr>
          <a:lstStyle/>
          <a:p>
            <a:pPr eaLnBrk="1" hangingPunct="1">
              <a:defRPr/>
            </a:pPr>
            <a:endParaRPr lang="en-US">
              <a:ea typeface="+mn-ea"/>
            </a:endParaRPr>
          </a:p>
        </p:txBody>
      </p:sp>
      <p:sp>
        <p:nvSpPr>
          <p:cNvPr id="21" name="Rectangle 15">
            <a:extLst>
              <a:ext uri="{FF2B5EF4-FFF2-40B4-BE49-F238E27FC236}">
                <a16:creationId xmlns:a16="http://schemas.microsoft.com/office/drawing/2014/main" id="{F09A9DC8-2EA2-4E61-ACF5-2D9F2FC45AC3}"/>
              </a:ext>
            </a:extLst>
          </p:cNvPr>
          <p:cNvSpPr>
            <a:spLocks noChangeArrowheads="1"/>
          </p:cNvSpPr>
          <p:nvPr userDrawn="1"/>
        </p:nvSpPr>
        <p:spPr bwMode="auto">
          <a:xfrm>
            <a:off x="4876800" y="4724400"/>
            <a:ext cx="3200400" cy="685800"/>
          </a:xfrm>
          <a:prstGeom prst="rect">
            <a:avLst/>
          </a:prstGeom>
          <a:noFill/>
          <a:ln w="9525">
            <a:solidFill>
              <a:schemeClr val="tx1"/>
            </a:solidFill>
            <a:miter lim="800000"/>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anchor="ctr">
            <a:spAutoFit/>
          </a:bodyPr>
          <a:lstStyle/>
          <a:p>
            <a:pPr eaLnBrk="1" hangingPunct="1">
              <a:defRPr/>
            </a:pPr>
            <a:endParaRPr lang="en-US">
              <a:ea typeface="+mn-ea"/>
            </a:endParaRPr>
          </a:p>
        </p:txBody>
      </p:sp>
    </p:spTree>
    <p:extLst>
      <p:ext uri="{BB962C8B-B14F-4D97-AF65-F5344CB8AC3E}">
        <p14:creationId xmlns:p14="http://schemas.microsoft.com/office/powerpoint/2010/main" val="1998359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A152152-9BEB-7941-BB49-DE2E5A36751D}" type="slidenum">
              <a:rPr lang="en-US" altLang="en-US"/>
              <a:pPr>
                <a:defRPr/>
              </a:pPr>
              <a:t>‹#›</a:t>
            </a:fld>
            <a:endParaRPr lang="en-US" altLang="en-US"/>
          </a:p>
        </p:txBody>
      </p:sp>
      <p:sp>
        <p:nvSpPr>
          <p:cNvPr id="10" name="Content Placeholder 9">
            <a:extLst>
              <a:ext uri="{FF2B5EF4-FFF2-40B4-BE49-F238E27FC236}">
                <a16:creationId xmlns:a16="http://schemas.microsoft.com/office/drawing/2014/main" id="{DBBB2581-380D-4AB0-8CC0-50CA55AD8EF0}"/>
              </a:ext>
            </a:extLst>
          </p:cNvPr>
          <p:cNvSpPr>
            <a:spLocks noGrp="1"/>
          </p:cNvSpPr>
          <p:nvPr>
            <p:ph sz="quarter" idx="13"/>
          </p:nvPr>
        </p:nvSpPr>
        <p:spPr>
          <a:xfrm>
            <a:off x="2065338" y="914400"/>
            <a:ext cx="5314950" cy="503238"/>
          </a:xfrm>
        </p:spPr>
        <p:txBody>
          <a:bodyPr/>
          <a:lstStyle/>
          <a:p>
            <a:pPr lvl="0"/>
            <a:endParaRPr lang="en-US" dirty="0"/>
          </a:p>
        </p:txBody>
      </p:sp>
      <p:sp>
        <p:nvSpPr>
          <p:cNvPr id="12" name="Content Placeholder 11">
            <a:extLst>
              <a:ext uri="{FF2B5EF4-FFF2-40B4-BE49-F238E27FC236}">
                <a16:creationId xmlns:a16="http://schemas.microsoft.com/office/drawing/2014/main" id="{EF4C15FB-904E-4C8D-9CAA-DC29FDEB9C02}"/>
              </a:ext>
            </a:extLst>
          </p:cNvPr>
          <p:cNvSpPr>
            <a:spLocks noGrp="1"/>
          </p:cNvSpPr>
          <p:nvPr>
            <p:ph sz="quarter" idx="14"/>
          </p:nvPr>
        </p:nvSpPr>
        <p:spPr>
          <a:xfrm>
            <a:off x="903937" y="1782006"/>
            <a:ext cx="1298864" cy="412950"/>
          </a:xfrm>
        </p:spPr>
        <p:txBody>
          <a:bodyPr/>
          <a:lstStyle/>
          <a:p>
            <a:pPr lvl="0"/>
            <a:endParaRPr lang="en-US" dirty="0"/>
          </a:p>
        </p:txBody>
      </p:sp>
      <p:sp>
        <p:nvSpPr>
          <p:cNvPr id="14" name="Content Placeholder 13">
            <a:extLst>
              <a:ext uri="{FF2B5EF4-FFF2-40B4-BE49-F238E27FC236}">
                <a16:creationId xmlns:a16="http://schemas.microsoft.com/office/drawing/2014/main" id="{C86249AC-535D-4376-9363-45645ECA4C86}"/>
              </a:ext>
            </a:extLst>
          </p:cNvPr>
          <p:cNvSpPr>
            <a:spLocks noGrp="1"/>
          </p:cNvSpPr>
          <p:nvPr>
            <p:ph sz="quarter" idx="15"/>
          </p:nvPr>
        </p:nvSpPr>
        <p:spPr>
          <a:xfrm>
            <a:off x="4518819" y="2033202"/>
            <a:ext cx="4068762" cy="1089025"/>
          </a:xfrm>
        </p:spPr>
        <p:txBody>
          <a:bodyPr/>
          <a:lstStyle/>
          <a:p>
            <a:pPr lvl="0"/>
            <a:endParaRPr lang="en-US" dirty="0"/>
          </a:p>
        </p:txBody>
      </p:sp>
      <p:sp>
        <p:nvSpPr>
          <p:cNvPr id="16" name="Content Placeholder 15">
            <a:extLst>
              <a:ext uri="{FF2B5EF4-FFF2-40B4-BE49-F238E27FC236}">
                <a16:creationId xmlns:a16="http://schemas.microsoft.com/office/drawing/2014/main" id="{B9C0F467-8E19-4C23-B8A4-F2D6B195ACC8}"/>
              </a:ext>
            </a:extLst>
          </p:cNvPr>
          <p:cNvSpPr>
            <a:spLocks noGrp="1"/>
          </p:cNvSpPr>
          <p:nvPr>
            <p:ph sz="quarter" idx="16"/>
          </p:nvPr>
        </p:nvSpPr>
        <p:spPr>
          <a:xfrm>
            <a:off x="457200" y="4005263"/>
            <a:ext cx="3035300" cy="792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51BA0964-2612-484C-8D39-F483105A1734}"/>
              </a:ext>
            </a:extLst>
          </p:cNvPr>
          <p:cNvSpPr>
            <a:spLocks noGrp="1"/>
          </p:cNvSpPr>
          <p:nvPr>
            <p:ph sz="quarter" idx="17"/>
          </p:nvPr>
        </p:nvSpPr>
        <p:spPr>
          <a:xfrm>
            <a:off x="5292725" y="4292600"/>
            <a:ext cx="1725613" cy="792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a:extLst>
              <a:ext uri="{FF2B5EF4-FFF2-40B4-BE49-F238E27FC236}">
                <a16:creationId xmlns:a16="http://schemas.microsoft.com/office/drawing/2014/main" id="{38ED0DCA-4F85-437E-BFC9-FE7E1BD12681}"/>
              </a:ext>
            </a:extLst>
          </p:cNvPr>
          <p:cNvSpPr>
            <a:spLocks noGrp="1"/>
          </p:cNvSpPr>
          <p:nvPr>
            <p:ph sz="quarter" idx="18"/>
          </p:nvPr>
        </p:nvSpPr>
        <p:spPr>
          <a:xfrm>
            <a:off x="7018338" y="3556000"/>
            <a:ext cx="1082675" cy="449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AutoShape 4">
            <a:extLst>
              <a:ext uri="{FF2B5EF4-FFF2-40B4-BE49-F238E27FC236}">
                <a16:creationId xmlns:a16="http://schemas.microsoft.com/office/drawing/2014/main" id="{8783DC1A-FBB6-47F5-8071-C15F0899F669}"/>
              </a:ext>
            </a:extLst>
          </p:cNvPr>
          <p:cNvSpPr>
            <a:spLocks noChangeArrowheads="1"/>
          </p:cNvSpPr>
          <p:nvPr userDrawn="1"/>
        </p:nvSpPr>
        <p:spPr bwMode="auto">
          <a:xfrm>
            <a:off x="912813" y="1703388"/>
            <a:ext cx="1355725"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[2]</a:t>
            </a:r>
          </a:p>
        </p:txBody>
      </p:sp>
      <p:sp>
        <p:nvSpPr>
          <p:cNvPr id="17" name="AutoShape 5">
            <a:extLst>
              <a:ext uri="{FF2B5EF4-FFF2-40B4-BE49-F238E27FC236}">
                <a16:creationId xmlns:a16="http://schemas.microsoft.com/office/drawing/2014/main" id="{615A8933-889E-4DF3-91A9-F480A508936E}"/>
              </a:ext>
            </a:extLst>
          </p:cNvPr>
          <p:cNvSpPr>
            <a:spLocks noChangeArrowheads="1"/>
          </p:cNvSpPr>
          <p:nvPr userDrawn="1"/>
        </p:nvSpPr>
        <p:spPr bwMode="auto">
          <a:xfrm>
            <a:off x="1839913" y="914400"/>
            <a:ext cx="5427662"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HOW TO Name a Covalent Molecule</a:t>
            </a:r>
          </a:p>
        </p:txBody>
      </p:sp>
    </p:spTree>
    <p:extLst>
      <p:ext uri="{BB962C8B-B14F-4D97-AF65-F5344CB8AC3E}">
        <p14:creationId xmlns:p14="http://schemas.microsoft.com/office/powerpoint/2010/main" val="221950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A152152-9BEB-7941-BB49-DE2E5A36751D}" type="slidenum">
              <a:rPr lang="en-US" altLang="en-US"/>
              <a:pPr>
                <a:defRPr/>
              </a:pPr>
              <a:t>‹#›</a:t>
            </a:fld>
            <a:endParaRPr lang="en-US" altLang="en-US"/>
          </a:p>
        </p:txBody>
      </p:sp>
      <p:sp>
        <p:nvSpPr>
          <p:cNvPr id="10" name="Content Placeholder 9">
            <a:extLst>
              <a:ext uri="{FF2B5EF4-FFF2-40B4-BE49-F238E27FC236}">
                <a16:creationId xmlns:a16="http://schemas.microsoft.com/office/drawing/2014/main" id="{DBBB2581-380D-4AB0-8CC0-50CA55AD8EF0}"/>
              </a:ext>
            </a:extLst>
          </p:cNvPr>
          <p:cNvSpPr>
            <a:spLocks noGrp="1"/>
          </p:cNvSpPr>
          <p:nvPr>
            <p:ph sz="quarter" idx="13"/>
          </p:nvPr>
        </p:nvSpPr>
        <p:spPr>
          <a:xfrm>
            <a:off x="2065338" y="914400"/>
            <a:ext cx="5314950" cy="503238"/>
          </a:xfrm>
        </p:spPr>
        <p:txBody>
          <a:bodyPr/>
          <a:lstStyle/>
          <a:p>
            <a:pPr lvl="0"/>
            <a:endParaRPr lang="en-US" dirty="0"/>
          </a:p>
        </p:txBody>
      </p:sp>
      <p:sp>
        <p:nvSpPr>
          <p:cNvPr id="12" name="Content Placeholder 11">
            <a:extLst>
              <a:ext uri="{FF2B5EF4-FFF2-40B4-BE49-F238E27FC236}">
                <a16:creationId xmlns:a16="http://schemas.microsoft.com/office/drawing/2014/main" id="{EF4C15FB-904E-4C8D-9CAA-DC29FDEB9C02}"/>
              </a:ext>
            </a:extLst>
          </p:cNvPr>
          <p:cNvSpPr>
            <a:spLocks noGrp="1"/>
          </p:cNvSpPr>
          <p:nvPr>
            <p:ph sz="quarter" idx="14"/>
          </p:nvPr>
        </p:nvSpPr>
        <p:spPr>
          <a:xfrm>
            <a:off x="903937" y="1782006"/>
            <a:ext cx="1298864" cy="412950"/>
          </a:xfrm>
        </p:spPr>
        <p:txBody>
          <a:bodyPr/>
          <a:lstStyle/>
          <a:p>
            <a:pPr lvl="0"/>
            <a:endParaRPr lang="en-US" dirty="0"/>
          </a:p>
        </p:txBody>
      </p:sp>
      <p:sp>
        <p:nvSpPr>
          <p:cNvPr id="14" name="Content Placeholder 13">
            <a:extLst>
              <a:ext uri="{FF2B5EF4-FFF2-40B4-BE49-F238E27FC236}">
                <a16:creationId xmlns:a16="http://schemas.microsoft.com/office/drawing/2014/main" id="{C86249AC-535D-4376-9363-45645ECA4C86}"/>
              </a:ext>
            </a:extLst>
          </p:cNvPr>
          <p:cNvSpPr>
            <a:spLocks noGrp="1"/>
          </p:cNvSpPr>
          <p:nvPr>
            <p:ph sz="quarter" idx="15"/>
          </p:nvPr>
        </p:nvSpPr>
        <p:spPr>
          <a:xfrm>
            <a:off x="4518819" y="2033202"/>
            <a:ext cx="4068762" cy="1089025"/>
          </a:xfrm>
        </p:spPr>
        <p:txBody>
          <a:bodyPr/>
          <a:lstStyle/>
          <a:p>
            <a:pPr lvl="0"/>
            <a:endParaRPr lang="en-US" dirty="0"/>
          </a:p>
        </p:txBody>
      </p:sp>
      <p:sp>
        <p:nvSpPr>
          <p:cNvPr id="16" name="Content Placeholder 15">
            <a:extLst>
              <a:ext uri="{FF2B5EF4-FFF2-40B4-BE49-F238E27FC236}">
                <a16:creationId xmlns:a16="http://schemas.microsoft.com/office/drawing/2014/main" id="{B9C0F467-8E19-4C23-B8A4-F2D6B195ACC8}"/>
              </a:ext>
            </a:extLst>
          </p:cNvPr>
          <p:cNvSpPr>
            <a:spLocks noGrp="1"/>
          </p:cNvSpPr>
          <p:nvPr>
            <p:ph sz="quarter" idx="16"/>
          </p:nvPr>
        </p:nvSpPr>
        <p:spPr>
          <a:xfrm>
            <a:off x="457200" y="4005263"/>
            <a:ext cx="3035300" cy="792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51BA0964-2612-484C-8D39-F483105A1734}"/>
              </a:ext>
            </a:extLst>
          </p:cNvPr>
          <p:cNvSpPr>
            <a:spLocks noGrp="1"/>
          </p:cNvSpPr>
          <p:nvPr>
            <p:ph sz="quarter" idx="17"/>
          </p:nvPr>
        </p:nvSpPr>
        <p:spPr>
          <a:xfrm>
            <a:off x="5292725" y="4292600"/>
            <a:ext cx="1725613" cy="792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a:extLst>
              <a:ext uri="{FF2B5EF4-FFF2-40B4-BE49-F238E27FC236}">
                <a16:creationId xmlns:a16="http://schemas.microsoft.com/office/drawing/2014/main" id="{38ED0DCA-4F85-437E-BFC9-FE7E1BD12681}"/>
              </a:ext>
            </a:extLst>
          </p:cNvPr>
          <p:cNvSpPr>
            <a:spLocks noGrp="1"/>
          </p:cNvSpPr>
          <p:nvPr>
            <p:ph sz="quarter" idx="18"/>
          </p:nvPr>
        </p:nvSpPr>
        <p:spPr>
          <a:xfrm>
            <a:off x="7018338" y="3556000"/>
            <a:ext cx="1082675" cy="449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AutoShape 4">
            <a:extLst>
              <a:ext uri="{FF2B5EF4-FFF2-40B4-BE49-F238E27FC236}">
                <a16:creationId xmlns:a16="http://schemas.microsoft.com/office/drawing/2014/main" id="{7F14541D-5210-4621-AFB8-910715215687}"/>
              </a:ext>
            </a:extLst>
          </p:cNvPr>
          <p:cNvSpPr>
            <a:spLocks noChangeArrowheads="1"/>
          </p:cNvSpPr>
          <p:nvPr userDrawn="1"/>
        </p:nvSpPr>
        <p:spPr bwMode="auto">
          <a:xfrm>
            <a:off x="836613" y="1600200"/>
            <a:ext cx="1355725"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[3]</a:t>
            </a:r>
          </a:p>
        </p:txBody>
      </p:sp>
    </p:spTree>
    <p:extLst>
      <p:ext uri="{BB962C8B-B14F-4D97-AF65-F5344CB8AC3E}">
        <p14:creationId xmlns:p14="http://schemas.microsoft.com/office/powerpoint/2010/main" val="551573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A152152-9BEB-7941-BB49-DE2E5A36751D}" type="slidenum">
              <a:rPr lang="en-US" altLang="en-US"/>
              <a:pPr>
                <a:defRPr/>
              </a:pPr>
              <a:t>‹#›</a:t>
            </a:fld>
            <a:endParaRPr lang="en-US" altLang="en-US"/>
          </a:p>
        </p:txBody>
      </p:sp>
      <p:sp>
        <p:nvSpPr>
          <p:cNvPr id="10" name="Content Placeholder 9">
            <a:extLst>
              <a:ext uri="{FF2B5EF4-FFF2-40B4-BE49-F238E27FC236}">
                <a16:creationId xmlns:a16="http://schemas.microsoft.com/office/drawing/2014/main" id="{DBBB2581-380D-4AB0-8CC0-50CA55AD8EF0}"/>
              </a:ext>
            </a:extLst>
          </p:cNvPr>
          <p:cNvSpPr>
            <a:spLocks noGrp="1"/>
          </p:cNvSpPr>
          <p:nvPr>
            <p:ph sz="quarter" idx="13"/>
          </p:nvPr>
        </p:nvSpPr>
        <p:spPr>
          <a:xfrm>
            <a:off x="2065338" y="914400"/>
            <a:ext cx="5314950" cy="503238"/>
          </a:xfrm>
        </p:spPr>
        <p:txBody>
          <a:bodyPr/>
          <a:lstStyle/>
          <a:p>
            <a:pPr lvl="0"/>
            <a:endParaRPr lang="en-US" dirty="0"/>
          </a:p>
        </p:txBody>
      </p:sp>
      <p:sp>
        <p:nvSpPr>
          <p:cNvPr id="12" name="Content Placeholder 11">
            <a:extLst>
              <a:ext uri="{FF2B5EF4-FFF2-40B4-BE49-F238E27FC236}">
                <a16:creationId xmlns:a16="http://schemas.microsoft.com/office/drawing/2014/main" id="{EF4C15FB-904E-4C8D-9CAA-DC29FDEB9C02}"/>
              </a:ext>
            </a:extLst>
          </p:cNvPr>
          <p:cNvSpPr>
            <a:spLocks noGrp="1"/>
          </p:cNvSpPr>
          <p:nvPr>
            <p:ph sz="quarter" idx="14"/>
          </p:nvPr>
        </p:nvSpPr>
        <p:spPr>
          <a:xfrm>
            <a:off x="903937" y="1782006"/>
            <a:ext cx="1298864" cy="412950"/>
          </a:xfrm>
        </p:spPr>
        <p:txBody>
          <a:bodyPr/>
          <a:lstStyle/>
          <a:p>
            <a:pPr lvl="0"/>
            <a:endParaRPr lang="en-US" dirty="0"/>
          </a:p>
        </p:txBody>
      </p:sp>
      <p:sp>
        <p:nvSpPr>
          <p:cNvPr id="14" name="Content Placeholder 13">
            <a:extLst>
              <a:ext uri="{FF2B5EF4-FFF2-40B4-BE49-F238E27FC236}">
                <a16:creationId xmlns:a16="http://schemas.microsoft.com/office/drawing/2014/main" id="{C86249AC-535D-4376-9363-45645ECA4C86}"/>
              </a:ext>
            </a:extLst>
          </p:cNvPr>
          <p:cNvSpPr>
            <a:spLocks noGrp="1"/>
          </p:cNvSpPr>
          <p:nvPr>
            <p:ph sz="quarter" idx="15"/>
          </p:nvPr>
        </p:nvSpPr>
        <p:spPr>
          <a:xfrm>
            <a:off x="4518819" y="2033202"/>
            <a:ext cx="4068762" cy="1089025"/>
          </a:xfrm>
        </p:spPr>
        <p:txBody>
          <a:bodyPr/>
          <a:lstStyle/>
          <a:p>
            <a:pPr lvl="0"/>
            <a:endParaRPr lang="en-US" dirty="0"/>
          </a:p>
        </p:txBody>
      </p:sp>
      <p:sp>
        <p:nvSpPr>
          <p:cNvPr id="16" name="Content Placeholder 15">
            <a:extLst>
              <a:ext uri="{FF2B5EF4-FFF2-40B4-BE49-F238E27FC236}">
                <a16:creationId xmlns:a16="http://schemas.microsoft.com/office/drawing/2014/main" id="{B9C0F467-8E19-4C23-B8A4-F2D6B195ACC8}"/>
              </a:ext>
            </a:extLst>
          </p:cNvPr>
          <p:cNvSpPr>
            <a:spLocks noGrp="1"/>
          </p:cNvSpPr>
          <p:nvPr>
            <p:ph sz="quarter" idx="16"/>
          </p:nvPr>
        </p:nvSpPr>
        <p:spPr>
          <a:xfrm>
            <a:off x="457200" y="4005263"/>
            <a:ext cx="3035300" cy="792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51BA0964-2612-484C-8D39-F483105A1734}"/>
              </a:ext>
            </a:extLst>
          </p:cNvPr>
          <p:cNvSpPr>
            <a:spLocks noGrp="1"/>
          </p:cNvSpPr>
          <p:nvPr>
            <p:ph sz="quarter" idx="17"/>
          </p:nvPr>
        </p:nvSpPr>
        <p:spPr>
          <a:xfrm>
            <a:off x="5292725" y="4292600"/>
            <a:ext cx="1725613" cy="792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a:extLst>
              <a:ext uri="{FF2B5EF4-FFF2-40B4-BE49-F238E27FC236}">
                <a16:creationId xmlns:a16="http://schemas.microsoft.com/office/drawing/2014/main" id="{38ED0DCA-4F85-437E-BFC9-FE7E1BD12681}"/>
              </a:ext>
            </a:extLst>
          </p:cNvPr>
          <p:cNvSpPr>
            <a:spLocks noGrp="1"/>
          </p:cNvSpPr>
          <p:nvPr>
            <p:ph sz="quarter" idx="18"/>
          </p:nvPr>
        </p:nvSpPr>
        <p:spPr>
          <a:xfrm>
            <a:off x="7018338" y="3556000"/>
            <a:ext cx="1082675" cy="449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AutoShape 4">
            <a:extLst>
              <a:ext uri="{FF2B5EF4-FFF2-40B4-BE49-F238E27FC236}">
                <a16:creationId xmlns:a16="http://schemas.microsoft.com/office/drawing/2014/main" id="{C213DF7E-9D35-4D80-83BC-D8B3B005DB3B}"/>
              </a:ext>
            </a:extLst>
          </p:cNvPr>
          <p:cNvSpPr>
            <a:spLocks noChangeArrowheads="1"/>
          </p:cNvSpPr>
          <p:nvPr userDrawn="1"/>
        </p:nvSpPr>
        <p:spPr bwMode="auto">
          <a:xfrm>
            <a:off x="1839913" y="914400"/>
            <a:ext cx="5427662"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HOW TO Name a Covalent Molecule</a:t>
            </a:r>
          </a:p>
        </p:txBody>
      </p:sp>
      <p:sp>
        <p:nvSpPr>
          <p:cNvPr id="19" name="AutoShape 5">
            <a:extLst>
              <a:ext uri="{FF2B5EF4-FFF2-40B4-BE49-F238E27FC236}">
                <a16:creationId xmlns:a16="http://schemas.microsoft.com/office/drawing/2014/main" id="{F5ADFBA3-271C-4BBC-A166-4AF0FA1BDB97}"/>
              </a:ext>
            </a:extLst>
          </p:cNvPr>
          <p:cNvSpPr>
            <a:spLocks noChangeArrowheads="1"/>
          </p:cNvSpPr>
          <p:nvPr userDrawn="1"/>
        </p:nvSpPr>
        <p:spPr bwMode="auto">
          <a:xfrm>
            <a:off x="912813" y="1703388"/>
            <a:ext cx="1492250"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Example</a:t>
            </a:r>
          </a:p>
        </p:txBody>
      </p:sp>
      <p:sp>
        <p:nvSpPr>
          <p:cNvPr id="21" name="AutoShape 9">
            <a:extLst>
              <a:ext uri="{FF2B5EF4-FFF2-40B4-BE49-F238E27FC236}">
                <a16:creationId xmlns:a16="http://schemas.microsoft.com/office/drawing/2014/main" id="{6C7D725A-94A0-4FBE-9AD7-009893246E3F}"/>
              </a:ext>
            </a:extLst>
          </p:cNvPr>
          <p:cNvSpPr>
            <a:spLocks noChangeArrowheads="1"/>
          </p:cNvSpPr>
          <p:nvPr userDrawn="1"/>
        </p:nvSpPr>
        <p:spPr bwMode="auto">
          <a:xfrm>
            <a:off x="912813" y="3067050"/>
            <a:ext cx="1355725"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[1]</a:t>
            </a:r>
          </a:p>
        </p:txBody>
      </p:sp>
      <p:sp>
        <p:nvSpPr>
          <p:cNvPr id="8" name="Content Placeholder 7">
            <a:extLst>
              <a:ext uri="{FF2B5EF4-FFF2-40B4-BE49-F238E27FC236}">
                <a16:creationId xmlns:a16="http://schemas.microsoft.com/office/drawing/2014/main" id="{19C4C668-12F6-42A2-9969-FD0ACB908027}"/>
              </a:ext>
            </a:extLst>
          </p:cNvPr>
          <p:cNvSpPr>
            <a:spLocks noGrp="1"/>
          </p:cNvSpPr>
          <p:nvPr>
            <p:ph sz="quarter" idx="19"/>
          </p:nvPr>
        </p:nvSpPr>
        <p:spPr>
          <a:xfrm>
            <a:off x="684213" y="3556000"/>
            <a:ext cx="719137" cy="1025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800C3FC0-CAC7-4392-85F5-E077B3FAC9BA}"/>
              </a:ext>
            </a:extLst>
          </p:cNvPr>
          <p:cNvSpPr>
            <a:spLocks noGrp="1"/>
          </p:cNvSpPr>
          <p:nvPr>
            <p:ph sz="quarter" idx="20"/>
          </p:nvPr>
        </p:nvSpPr>
        <p:spPr>
          <a:xfrm>
            <a:off x="3635375" y="4941888"/>
            <a:ext cx="884238" cy="9350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1">
            <a:extLst>
              <a:ext uri="{FF2B5EF4-FFF2-40B4-BE49-F238E27FC236}">
                <a16:creationId xmlns:a16="http://schemas.microsoft.com/office/drawing/2014/main" id="{AC22DB3D-603A-41F0-901D-7EE3F17007F4}"/>
              </a:ext>
            </a:extLst>
          </p:cNvPr>
          <p:cNvSpPr>
            <a:spLocks noGrp="1"/>
          </p:cNvSpPr>
          <p:nvPr>
            <p:ph sz="quarter" idx="21"/>
          </p:nvPr>
        </p:nvSpPr>
        <p:spPr>
          <a:xfrm>
            <a:off x="5292725" y="2708275"/>
            <a:ext cx="1974850" cy="1008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a:extLst>
              <a:ext uri="{FF2B5EF4-FFF2-40B4-BE49-F238E27FC236}">
                <a16:creationId xmlns:a16="http://schemas.microsoft.com/office/drawing/2014/main" id="{790E159E-E836-40E8-8662-4C849E4E9565}"/>
              </a:ext>
            </a:extLst>
          </p:cNvPr>
          <p:cNvSpPr>
            <a:spLocks noGrp="1"/>
          </p:cNvSpPr>
          <p:nvPr>
            <p:ph sz="quarter" idx="22"/>
          </p:nvPr>
        </p:nvSpPr>
        <p:spPr>
          <a:xfrm>
            <a:off x="7667625" y="3067050"/>
            <a:ext cx="919163" cy="938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6312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A152152-9BEB-7941-BB49-DE2E5A36751D}" type="slidenum">
              <a:rPr lang="en-US" altLang="en-US"/>
              <a:pPr>
                <a:defRPr/>
              </a:pPr>
              <a:t>‹#›</a:t>
            </a:fld>
            <a:endParaRPr lang="en-US" altLang="en-US"/>
          </a:p>
        </p:txBody>
      </p:sp>
      <p:sp>
        <p:nvSpPr>
          <p:cNvPr id="10" name="Content Placeholder 9">
            <a:extLst>
              <a:ext uri="{FF2B5EF4-FFF2-40B4-BE49-F238E27FC236}">
                <a16:creationId xmlns:a16="http://schemas.microsoft.com/office/drawing/2014/main" id="{DBBB2581-380D-4AB0-8CC0-50CA55AD8EF0}"/>
              </a:ext>
            </a:extLst>
          </p:cNvPr>
          <p:cNvSpPr>
            <a:spLocks noGrp="1"/>
          </p:cNvSpPr>
          <p:nvPr>
            <p:ph sz="quarter" idx="13"/>
          </p:nvPr>
        </p:nvSpPr>
        <p:spPr>
          <a:xfrm>
            <a:off x="2065338" y="914400"/>
            <a:ext cx="5314950" cy="503238"/>
          </a:xfrm>
        </p:spPr>
        <p:txBody>
          <a:bodyPr/>
          <a:lstStyle/>
          <a:p>
            <a:pPr lvl="0"/>
            <a:endParaRPr lang="en-US" dirty="0"/>
          </a:p>
        </p:txBody>
      </p:sp>
      <p:sp>
        <p:nvSpPr>
          <p:cNvPr id="12" name="Content Placeholder 11">
            <a:extLst>
              <a:ext uri="{FF2B5EF4-FFF2-40B4-BE49-F238E27FC236}">
                <a16:creationId xmlns:a16="http://schemas.microsoft.com/office/drawing/2014/main" id="{EF4C15FB-904E-4C8D-9CAA-DC29FDEB9C02}"/>
              </a:ext>
            </a:extLst>
          </p:cNvPr>
          <p:cNvSpPr>
            <a:spLocks noGrp="1"/>
          </p:cNvSpPr>
          <p:nvPr>
            <p:ph sz="quarter" idx="14"/>
          </p:nvPr>
        </p:nvSpPr>
        <p:spPr>
          <a:xfrm>
            <a:off x="903937" y="1782006"/>
            <a:ext cx="1298864" cy="412950"/>
          </a:xfrm>
        </p:spPr>
        <p:txBody>
          <a:bodyPr/>
          <a:lstStyle/>
          <a:p>
            <a:pPr lvl="0"/>
            <a:endParaRPr lang="en-US" dirty="0"/>
          </a:p>
        </p:txBody>
      </p:sp>
      <p:sp>
        <p:nvSpPr>
          <p:cNvPr id="14" name="Content Placeholder 13">
            <a:extLst>
              <a:ext uri="{FF2B5EF4-FFF2-40B4-BE49-F238E27FC236}">
                <a16:creationId xmlns:a16="http://schemas.microsoft.com/office/drawing/2014/main" id="{C86249AC-535D-4376-9363-45645ECA4C86}"/>
              </a:ext>
            </a:extLst>
          </p:cNvPr>
          <p:cNvSpPr>
            <a:spLocks noGrp="1"/>
          </p:cNvSpPr>
          <p:nvPr>
            <p:ph sz="quarter" idx="15"/>
          </p:nvPr>
        </p:nvSpPr>
        <p:spPr>
          <a:xfrm>
            <a:off x="4518819" y="2033202"/>
            <a:ext cx="4068762" cy="1089025"/>
          </a:xfrm>
        </p:spPr>
        <p:txBody>
          <a:bodyPr/>
          <a:lstStyle/>
          <a:p>
            <a:pPr lvl="0"/>
            <a:endParaRPr lang="en-US" dirty="0"/>
          </a:p>
        </p:txBody>
      </p:sp>
      <p:sp>
        <p:nvSpPr>
          <p:cNvPr id="16" name="Content Placeholder 15">
            <a:extLst>
              <a:ext uri="{FF2B5EF4-FFF2-40B4-BE49-F238E27FC236}">
                <a16:creationId xmlns:a16="http://schemas.microsoft.com/office/drawing/2014/main" id="{B9C0F467-8E19-4C23-B8A4-F2D6B195ACC8}"/>
              </a:ext>
            </a:extLst>
          </p:cNvPr>
          <p:cNvSpPr>
            <a:spLocks noGrp="1"/>
          </p:cNvSpPr>
          <p:nvPr>
            <p:ph sz="quarter" idx="16"/>
          </p:nvPr>
        </p:nvSpPr>
        <p:spPr>
          <a:xfrm>
            <a:off x="457200" y="4005263"/>
            <a:ext cx="3035300" cy="792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51BA0964-2612-484C-8D39-F483105A1734}"/>
              </a:ext>
            </a:extLst>
          </p:cNvPr>
          <p:cNvSpPr>
            <a:spLocks noGrp="1"/>
          </p:cNvSpPr>
          <p:nvPr>
            <p:ph sz="quarter" idx="17"/>
          </p:nvPr>
        </p:nvSpPr>
        <p:spPr>
          <a:xfrm>
            <a:off x="5292725" y="4292600"/>
            <a:ext cx="1725613" cy="792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a:extLst>
              <a:ext uri="{FF2B5EF4-FFF2-40B4-BE49-F238E27FC236}">
                <a16:creationId xmlns:a16="http://schemas.microsoft.com/office/drawing/2014/main" id="{38ED0DCA-4F85-437E-BFC9-FE7E1BD12681}"/>
              </a:ext>
            </a:extLst>
          </p:cNvPr>
          <p:cNvSpPr>
            <a:spLocks noGrp="1"/>
          </p:cNvSpPr>
          <p:nvPr>
            <p:ph sz="quarter" idx="18"/>
          </p:nvPr>
        </p:nvSpPr>
        <p:spPr>
          <a:xfrm>
            <a:off x="7018338" y="3556000"/>
            <a:ext cx="1082675" cy="449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AutoShape 4">
            <a:extLst>
              <a:ext uri="{FF2B5EF4-FFF2-40B4-BE49-F238E27FC236}">
                <a16:creationId xmlns:a16="http://schemas.microsoft.com/office/drawing/2014/main" id="{0CBA2877-0E05-4E0D-9174-5B7A4EA095BF}"/>
              </a:ext>
            </a:extLst>
          </p:cNvPr>
          <p:cNvSpPr>
            <a:spLocks noChangeArrowheads="1"/>
          </p:cNvSpPr>
          <p:nvPr userDrawn="1"/>
        </p:nvSpPr>
        <p:spPr bwMode="auto">
          <a:xfrm>
            <a:off x="912813" y="1600200"/>
            <a:ext cx="1355725"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[4]</a:t>
            </a:r>
          </a:p>
        </p:txBody>
      </p:sp>
    </p:spTree>
    <p:extLst>
      <p:ext uri="{BB962C8B-B14F-4D97-AF65-F5344CB8AC3E}">
        <p14:creationId xmlns:p14="http://schemas.microsoft.com/office/powerpoint/2010/main" val="3640584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ea typeface="+mn-ea"/>
                <a:cs typeface="+mn-cs"/>
              </a:defRPr>
            </a:lvl1pPr>
          </a:lstStyle>
          <a:p>
            <a:pPr>
              <a:defRPr/>
            </a:pPr>
            <a:endParaRPr lang="en-US"/>
          </a:p>
        </p:txBody>
      </p:sp>
      <p:sp>
        <p:nvSpPr>
          <p:cNvPr id="7" name="TextBox 6">
            <a:extLst>
              <a:ext uri="{FF2B5EF4-FFF2-40B4-BE49-F238E27FC236}">
                <a16:creationId xmlns:a16="http://schemas.microsoft.com/office/drawing/2014/main" id="{F1E4404A-2714-4049-A61E-F5FCB9BD3216}"/>
              </a:ext>
            </a:extLst>
          </p:cNvPr>
          <p:cNvSpPr txBox="1"/>
          <p:nvPr userDrawn="1"/>
        </p:nvSpPr>
        <p:spPr>
          <a:xfrm>
            <a:off x="7571095" y="6245666"/>
            <a:ext cx="1115616" cy="307777"/>
          </a:xfrm>
          <a:prstGeom prst="rect">
            <a:avLst/>
          </a:prstGeom>
          <a:noFill/>
        </p:spPr>
        <p:txBody>
          <a:bodyPr wrap="square" rtlCol="0">
            <a:spAutoFit/>
          </a:bodyPr>
          <a:lstStyle/>
          <a:p>
            <a:pPr algn="r">
              <a:defRPr/>
            </a:pPr>
            <a:fld id="{52A18150-11A2-DA45-9815-45BF5BF94FBE}" type="slidenum">
              <a:rPr lang="en-US" altLang="en-US" sz="1400" b="0" smtClean="0"/>
              <a:pPr algn="r">
                <a:defRPr/>
              </a:pPr>
              <a:t>‹#›</a:t>
            </a:fld>
            <a:endParaRPr lang="en-US" altLang="en-US" sz="1400" b="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4" r:id="rId3"/>
    <p:sldLayoutId id="2147483664" r:id="rId4"/>
    <p:sldLayoutId id="2147483673" r:id="rId5"/>
    <p:sldLayoutId id="2147483672" r:id="rId6"/>
    <p:sldLayoutId id="2147483669" r:id="rId7"/>
    <p:sldLayoutId id="2147483671" r:id="rId8"/>
    <p:sldLayoutId id="2147483670" r:id="rId9"/>
    <p:sldLayoutId id="2147483668" r:id="rId10"/>
    <p:sldLayoutId id="2147483667" r:id="rId11"/>
    <p:sldLayoutId id="2147483666" r:id="rId12"/>
    <p:sldLayoutId id="2147483665" r:id="rId13"/>
    <p:sldLayoutId id="2147483663" r:id="rId14"/>
    <p:sldLayoutId id="2147483661" r:id="rId15"/>
    <p:sldLayoutId id="2147483675" r:id="rId16"/>
    <p:sldLayoutId id="2147483662" r:id="rId17"/>
    <p:sldLayoutId id="2147483651" r:id="rId18"/>
    <p:sldLayoutId id="2147483652" r:id="rId19"/>
    <p:sldLayoutId id="2147483653" r:id="rId20"/>
    <p:sldLayoutId id="2147483654" r:id="rId21"/>
    <p:sldLayoutId id="2147483655" r:id="rId22"/>
    <p:sldLayoutId id="2147483660" r:id="rId23"/>
    <p:sldLayoutId id="2147483656" r:id="rId24"/>
    <p:sldLayoutId id="2147483657" r:id="rId25"/>
    <p:sldLayoutId id="2147483658" r:id="rId26"/>
    <p:sldLayoutId id="2147483659" r:id="rId27"/>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1.wmf"/><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wmf"/><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18.wmf"/><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6.w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notesSlide" Target="../notesSlides/notesSlide22.xml"/><Relationship Id="rId7" Type="http://schemas.openxmlformats.org/officeDocument/2006/relationships/oleObject" Target="../embeddings/oleObject2.bin"/><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34.jpeg"/><Relationship Id="rId5" Type="http://schemas.openxmlformats.org/officeDocument/2006/relationships/image" Target="../media/image32.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39.jpeg"/><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image" Target="../media/image38.jpeg"/><Relationship Id="rId5" Type="http://schemas.openxmlformats.org/officeDocument/2006/relationships/image" Target="../media/image37.wmf"/><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42.jpeg"/><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image" Target="../media/image41.jpeg"/><Relationship Id="rId5" Type="http://schemas.openxmlformats.org/officeDocument/2006/relationships/image" Target="../media/image40.wmf"/><Relationship Id="rId4"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45.jpeg"/><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image" Target="../media/image44.jpeg"/><Relationship Id="rId5" Type="http://schemas.openxmlformats.org/officeDocument/2006/relationships/image" Target="../media/image43.wmf"/><Relationship Id="rId4" Type="http://schemas.openxmlformats.org/officeDocument/2006/relationships/oleObject" Target="../embeddings/oleObject5.bin"/></Relationships>
</file>

<file path=ppt/slides/_rels/slide33.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notesSlide" Target="../notesSlides/notesSlide33.xml"/><Relationship Id="rId7" Type="http://schemas.openxmlformats.org/officeDocument/2006/relationships/image" Target="../media/image47.wmf"/><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46.wmf"/><Relationship Id="rId4" Type="http://schemas.openxmlformats.org/officeDocument/2006/relationships/oleObject" Target="../embeddings/oleObject6.bin"/></Relationships>
</file>

<file path=ppt/slides/_rels/slide34.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notesSlide" Target="../notesSlides/notesSlide34.xml"/><Relationship Id="rId7" Type="http://schemas.openxmlformats.org/officeDocument/2006/relationships/image" Target="../media/image50.wmf"/><Relationship Id="rId2" Type="http://schemas.openxmlformats.org/officeDocument/2006/relationships/slideLayout" Target="../slideLayouts/slideLayout15.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49.wmf"/><Relationship Id="rId4" Type="http://schemas.openxmlformats.org/officeDocument/2006/relationships/oleObject" Target="../embeddings/oleObject8.bin"/></Relationships>
</file>

<file path=ppt/slides/_rels/slide3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notesSlide" Target="../notesSlides/notesSlide38.xml"/><Relationship Id="rId7" Type="http://schemas.openxmlformats.org/officeDocument/2006/relationships/oleObject" Target="../embeddings/oleObject11.bin"/><Relationship Id="rId2" Type="http://schemas.openxmlformats.org/officeDocument/2006/relationships/slideLayout" Target="../slideLayouts/slideLayout15.xml"/><Relationship Id="rId1" Type="http://schemas.openxmlformats.org/officeDocument/2006/relationships/vmlDrawing" Target="../drawings/vmlDrawing7.vml"/><Relationship Id="rId6" Type="http://schemas.openxmlformats.org/officeDocument/2006/relationships/image" Target="../media/image55.wmf"/><Relationship Id="rId5" Type="http://schemas.openxmlformats.org/officeDocument/2006/relationships/oleObject" Target="../embeddings/oleObject10.bin"/><Relationship Id="rId4" Type="http://schemas.openxmlformats.org/officeDocument/2006/relationships/image" Target="../media/image57.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C7564-F425-4894-B48C-F703A5DB275F}"/>
              </a:ext>
            </a:extLst>
          </p:cNvPr>
          <p:cNvSpPr>
            <a:spLocks noGrp="1"/>
          </p:cNvSpPr>
          <p:nvPr>
            <p:ph type="title"/>
          </p:nvPr>
        </p:nvSpPr>
        <p:spPr>
          <a:xfrm>
            <a:off x="443977" y="1414818"/>
            <a:ext cx="3172869" cy="681644"/>
          </a:xfrm>
        </p:spPr>
        <p:txBody>
          <a:bodyPr/>
          <a:lstStyle/>
          <a:p>
            <a:pPr eaLnBrk="1" hangingPunct="1">
              <a:defRPr/>
            </a:pPr>
            <a:r>
              <a:rPr lang="en-US" altLang="en-US" sz="4800" b="1" dirty="0"/>
              <a:t>Chapter 4</a:t>
            </a:r>
            <a:endParaRPr lang="en-US" sz="4800" b="1" dirty="0"/>
          </a:p>
        </p:txBody>
      </p:sp>
      <p:sp>
        <p:nvSpPr>
          <p:cNvPr id="6" name="Content Placeholder 5">
            <a:extLst>
              <a:ext uri="{FF2B5EF4-FFF2-40B4-BE49-F238E27FC236}">
                <a16:creationId xmlns:a16="http://schemas.microsoft.com/office/drawing/2014/main" id="{ADFB847B-164E-46CB-A4CB-0BD7CC64DB9E}"/>
              </a:ext>
            </a:extLst>
          </p:cNvPr>
          <p:cNvSpPr>
            <a:spLocks noGrp="1"/>
          </p:cNvSpPr>
          <p:nvPr>
            <p:ph sz="quarter" idx="14"/>
          </p:nvPr>
        </p:nvSpPr>
        <p:spPr>
          <a:xfrm>
            <a:off x="857589" y="2068750"/>
            <a:ext cx="2674640" cy="1432257"/>
          </a:xfrm>
        </p:spPr>
        <p:txBody>
          <a:bodyPr/>
          <a:lstStyle/>
          <a:p>
            <a:pPr marL="0" indent="0">
              <a:buNone/>
            </a:pPr>
            <a:r>
              <a:rPr lang="en-US" altLang="en-US" sz="4800" b="1" dirty="0"/>
              <a:t>Lecture Outline</a:t>
            </a:r>
            <a:endParaRPr lang="en-US" sz="4800" b="1" dirty="0">
              <a:solidFill>
                <a:schemeClr val="tx2"/>
              </a:solidFill>
              <a:latin typeface="+mj-lt"/>
            </a:endParaRPr>
          </a:p>
        </p:txBody>
      </p:sp>
      <p:sp>
        <p:nvSpPr>
          <p:cNvPr id="4" name="Content Placeholder 3">
            <a:extLst>
              <a:ext uri="{FF2B5EF4-FFF2-40B4-BE49-F238E27FC236}">
                <a16:creationId xmlns:a16="http://schemas.microsoft.com/office/drawing/2014/main" id="{55D423A3-019B-419B-AEA2-91897049D817}"/>
              </a:ext>
            </a:extLst>
          </p:cNvPr>
          <p:cNvSpPr>
            <a:spLocks noGrp="1"/>
          </p:cNvSpPr>
          <p:nvPr>
            <p:ph sz="quarter" idx="13"/>
          </p:nvPr>
        </p:nvSpPr>
        <p:spPr>
          <a:xfrm>
            <a:off x="121359" y="4361915"/>
            <a:ext cx="3837552" cy="1033323"/>
          </a:xfrm>
        </p:spPr>
        <p:txBody>
          <a:bodyPr/>
          <a:lstStyle/>
          <a:p>
            <a:pPr marL="0" indent="0" algn="ctr" eaLnBrk="1" hangingPunct="1">
              <a:spcBef>
                <a:spcPts val="0"/>
              </a:spcBef>
              <a:buNone/>
              <a:defRPr/>
            </a:pPr>
            <a:r>
              <a:rPr lang="en-US" altLang="en-US" sz="2000" b="1" dirty="0"/>
              <a:t>Prepared by</a:t>
            </a:r>
          </a:p>
          <a:p>
            <a:pPr marL="0" indent="0" algn="ctr" eaLnBrk="1" hangingPunct="1">
              <a:spcBef>
                <a:spcPts val="0"/>
              </a:spcBef>
              <a:buNone/>
              <a:defRPr/>
            </a:pPr>
            <a:r>
              <a:rPr lang="en-US" altLang="en-US" sz="2000" b="1" dirty="0"/>
              <a:t>Harpreet Malhotra</a:t>
            </a:r>
          </a:p>
          <a:p>
            <a:pPr marL="0" indent="0" algn="ctr" eaLnBrk="1" hangingPunct="1">
              <a:spcBef>
                <a:spcPts val="0"/>
              </a:spcBef>
              <a:buNone/>
              <a:defRPr/>
            </a:pPr>
            <a:r>
              <a:rPr lang="en-US" altLang="en-US" sz="1600" b="1" i="1" dirty="0"/>
              <a:t>Florida State College at Jacksonville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871" y="939920"/>
            <a:ext cx="4240501" cy="5154532"/>
          </a:xfrm>
          <a:prstGeom prst="rect">
            <a:avLst/>
          </a:prstGeom>
        </p:spPr>
      </p:pic>
      <p:pic>
        <p:nvPicPr>
          <p:cNvPr id="12" name="MH Logo" descr="Logo: McGraw-Hill Educat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F55E2CD7-773A-45BA-B8CE-9D45956D584C}"/>
              </a:ext>
            </a:extLst>
          </p:cNvPr>
          <p:cNvSpPr>
            <a:spLocks noGrp="1"/>
          </p:cNvSpPr>
          <p:nvPr>
            <p:ph type="title"/>
          </p:nvPr>
        </p:nvSpPr>
        <p:spPr>
          <a:xfrm>
            <a:off x="1884092" y="314559"/>
            <a:ext cx="5985421" cy="533219"/>
          </a:xfrm>
        </p:spPr>
        <p:txBody>
          <a:bodyPr/>
          <a:lstStyle/>
          <a:p>
            <a:r>
              <a:rPr lang="en-US" altLang="en-US" sz="3200" b="1" dirty="0">
                <a:ea typeface="MS PGothic" charset="-128"/>
                <a:cs typeface="ＭＳ Ｐゴシック" charset="-128"/>
              </a:rPr>
              <a:t>4.2 Lewis Structures (3)</a:t>
            </a:r>
            <a:endParaRPr lang="en-US" sz="3200" dirty="0"/>
          </a:p>
        </p:txBody>
      </p:sp>
      <p:sp>
        <p:nvSpPr>
          <p:cNvPr id="11" name="Content Placeholder 10">
            <a:extLst>
              <a:ext uri="{FF2B5EF4-FFF2-40B4-BE49-F238E27FC236}">
                <a16:creationId xmlns:a16="http://schemas.microsoft.com/office/drawing/2014/main" id="{6356D69B-957F-442E-9A88-2A2BDB449481}"/>
              </a:ext>
            </a:extLst>
          </p:cNvPr>
          <p:cNvSpPr>
            <a:spLocks noGrp="1"/>
          </p:cNvSpPr>
          <p:nvPr>
            <p:ph idx="1"/>
          </p:nvPr>
        </p:nvSpPr>
        <p:spPr>
          <a:xfrm>
            <a:off x="2103771" y="938216"/>
            <a:ext cx="4910317" cy="417728"/>
          </a:xfrm>
        </p:spPr>
        <p:txBody>
          <a:bodyPr/>
          <a:lstStyle/>
          <a:p>
            <a:pPr marL="0" indent="0">
              <a:buNone/>
            </a:pPr>
            <a:r>
              <a:rPr lang="en-US" sz="2400" b="1" dirty="0">
                <a:solidFill>
                  <a:schemeClr val="bg1"/>
                </a:solidFill>
              </a:rPr>
              <a:t>HOW TO Draw a Lewis Structure</a:t>
            </a:r>
          </a:p>
        </p:txBody>
      </p:sp>
      <p:sp>
        <p:nvSpPr>
          <p:cNvPr id="12" name="Content Placeholder 11">
            <a:extLst>
              <a:ext uri="{FF2B5EF4-FFF2-40B4-BE49-F238E27FC236}">
                <a16:creationId xmlns:a16="http://schemas.microsoft.com/office/drawing/2014/main" id="{3BB884C5-B6A8-45E1-8DB4-EDECE92C4627}"/>
              </a:ext>
            </a:extLst>
          </p:cNvPr>
          <p:cNvSpPr>
            <a:spLocks noGrp="1"/>
          </p:cNvSpPr>
          <p:nvPr>
            <p:ph sz="quarter" idx="13"/>
          </p:nvPr>
        </p:nvSpPr>
        <p:spPr>
          <a:xfrm>
            <a:off x="823014" y="1776259"/>
            <a:ext cx="1399593" cy="503238"/>
          </a:xfrm>
        </p:spPr>
        <p:txBody>
          <a:bodyPr/>
          <a:lstStyle/>
          <a:p>
            <a:pPr marL="0" indent="0" algn="ctr">
              <a:buNone/>
            </a:pPr>
            <a:r>
              <a:rPr lang="en-US" sz="2400" b="1" dirty="0">
                <a:solidFill>
                  <a:schemeClr val="bg1"/>
                </a:solidFill>
              </a:rPr>
              <a:t>Step [1]</a:t>
            </a:r>
          </a:p>
        </p:txBody>
      </p:sp>
      <p:sp>
        <p:nvSpPr>
          <p:cNvPr id="13" name="Content Placeholder 12">
            <a:extLst>
              <a:ext uri="{FF2B5EF4-FFF2-40B4-BE49-F238E27FC236}">
                <a16:creationId xmlns:a16="http://schemas.microsoft.com/office/drawing/2014/main" id="{3753F95C-32B9-4A62-9AAC-3D5E21E58CF9}"/>
              </a:ext>
            </a:extLst>
          </p:cNvPr>
          <p:cNvSpPr>
            <a:spLocks noGrp="1"/>
          </p:cNvSpPr>
          <p:nvPr>
            <p:ph sz="quarter" idx="14"/>
          </p:nvPr>
        </p:nvSpPr>
        <p:spPr>
          <a:xfrm>
            <a:off x="2268583" y="1601416"/>
            <a:ext cx="6405899" cy="804724"/>
          </a:xfrm>
        </p:spPr>
        <p:txBody>
          <a:bodyPr/>
          <a:lstStyle/>
          <a:p>
            <a:pPr marL="0" indent="0">
              <a:buNone/>
            </a:pPr>
            <a:r>
              <a:rPr lang="en-US" altLang="en-US" sz="2400" b="1" dirty="0"/>
              <a:t>Arrange the atoms next to each other that you think are bonded together.</a:t>
            </a:r>
          </a:p>
        </p:txBody>
      </p:sp>
      <p:sp>
        <p:nvSpPr>
          <p:cNvPr id="14" name="Content Placeholder 13">
            <a:extLst>
              <a:ext uri="{FF2B5EF4-FFF2-40B4-BE49-F238E27FC236}">
                <a16:creationId xmlns:a16="http://schemas.microsoft.com/office/drawing/2014/main" id="{748CBD8F-1F8F-4DCA-8590-90D76DB29CB9}"/>
              </a:ext>
            </a:extLst>
          </p:cNvPr>
          <p:cNvSpPr>
            <a:spLocks noGrp="1"/>
          </p:cNvSpPr>
          <p:nvPr>
            <p:ph sz="quarter" idx="15"/>
          </p:nvPr>
        </p:nvSpPr>
        <p:spPr>
          <a:xfrm>
            <a:off x="971600" y="2595900"/>
            <a:ext cx="7347549" cy="743819"/>
          </a:xfrm>
        </p:spPr>
        <p:txBody>
          <a:bodyPr/>
          <a:lstStyle/>
          <a:p>
            <a:pPr>
              <a:buFont typeface="Arial" panose="020B0604020202020204" pitchFamily="34" charset="0"/>
              <a:buChar char="•"/>
            </a:pPr>
            <a:r>
              <a:rPr lang="en-US" altLang="en-US" sz="2400" b="1" dirty="0"/>
              <a:t>Place H and halogens on the periphery, since they can only form one bond.</a:t>
            </a:r>
          </a:p>
        </p:txBody>
      </p:sp>
      <p:sp>
        <p:nvSpPr>
          <p:cNvPr id="15" name="Content Placeholder 14">
            <a:extLst>
              <a:ext uri="{FF2B5EF4-FFF2-40B4-BE49-F238E27FC236}">
                <a16:creationId xmlns:a16="http://schemas.microsoft.com/office/drawing/2014/main" id="{79E548C1-CE7B-4C37-9D97-D6E62AA49830}"/>
              </a:ext>
            </a:extLst>
          </p:cNvPr>
          <p:cNvSpPr>
            <a:spLocks noGrp="1"/>
          </p:cNvSpPr>
          <p:nvPr>
            <p:ph sz="quarter" idx="16"/>
          </p:nvPr>
        </p:nvSpPr>
        <p:spPr>
          <a:xfrm>
            <a:off x="837600" y="4264270"/>
            <a:ext cx="1415990" cy="491870"/>
          </a:xfrm>
        </p:spPr>
        <p:txBody>
          <a:bodyPr/>
          <a:lstStyle/>
          <a:p>
            <a:pPr marL="0" indent="0">
              <a:buNone/>
            </a:pPr>
            <a:r>
              <a:rPr lang="en-US" altLang="en-US" sz="2400" b="1" dirty="0"/>
              <a:t>For CH</a:t>
            </a:r>
            <a:r>
              <a:rPr lang="en-US" altLang="en-US" sz="2400" b="1" baseline="-25000" dirty="0"/>
              <a:t>4</a:t>
            </a:r>
            <a:r>
              <a:rPr lang="en-US" altLang="en-US" sz="2400" b="1" dirty="0"/>
              <a:t>:</a:t>
            </a:r>
            <a:endParaRPr lang="en-US" altLang="en-US" sz="2400" b="1" baseline="-25000" dirty="0"/>
          </a:p>
        </p:txBody>
      </p:sp>
      <p:pic>
        <p:nvPicPr>
          <p:cNvPr id="19" name="Picture 18" descr="Carbon with four hydrogens on the periphery">
            <a:extLst>
              <a:ext uri="{FF2B5EF4-FFF2-40B4-BE49-F238E27FC236}">
                <a16:creationId xmlns:a16="http://schemas.microsoft.com/office/drawing/2014/main" id="{EC80EDDE-90D1-43E9-901C-DE37D3073FC3}"/>
              </a:ext>
            </a:extLst>
          </p:cNvPr>
          <p:cNvPicPr>
            <a:picLocks noChangeAspect="1"/>
          </p:cNvPicPr>
          <p:nvPr/>
        </p:nvPicPr>
        <p:blipFill>
          <a:blip r:embed="rId3"/>
          <a:stretch>
            <a:fillRect/>
          </a:stretch>
        </p:blipFill>
        <p:spPr>
          <a:xfrm>
            <a:off x="2709290" y="3817697"/>
            <a:ext cx="1381125" cy="1390650"/>
          </a:xfrm>
          <a:prstGeom prst="rect">
            <a:avLst/>
          </a:prstGeom>
        </p:spPr>
      </p:pic>
      <p:sp>
        <p:nvSpPr>
          <p:cNvPr id="16" name="Content Placeholder 15">
            <a:extLst>
              <a:ext uri="{FF2B5EF4-FFF2-40B4-BE49-F238E27FC236}">
                <a16:creationId xmlns:a16="http://schemas.microsoft.com/office/drawing/2014/main" id="{8C6632C0-4FD7-403B-9BE0-7264532820FD}"/>
              </a:ext>
            </a:extLst>
          </p:cNvPr>
          <p:cNvSpPr>
            <a:spLocks noGrp="1"/>
          </p:cNvSpPr>
          <p:nvPr>
            <p:ph sz="quarter" idx="17"/>
          </p:nvPr>
        </p:nvSpPr>
        <p:spPr>
          <a:xfrm>
            <a:off x="4870048" y="4267582"/>
            <a:ext cx="731828" cy="447155"/>
          </a:xfrm>
        </p:spPr>
        <p:txBody>
          <a:bodyPr/>
          <a:lstStyle/>
          <a:p>
            <a:pPr eaLnBrk="1" hangingPunct="1">
              <a:spcBef>
                <a:spcPct val="0"/>
              </a:spcBef>
              <a:buFontTx/>
              <a:buNone/>
            </a:pPr>
            <a:r>
              <a:rPr lang="en-US" altLang="en-US" sz="2400" b="1" dirty="0"/>
              <a:t>not</a:t>
            </a:r>
          </a:p>
        </p:txBody>
      </p:sp>
      <p:pic>
        <p:nvPicPr>
          <p:cNvPr id="20" name="Picture 19" descr="One carbon and four hydrogens, three hydrogens are around carbon and one hydrogen is next to the hydrogen. There is an arrow pointing towards hydrogen between carbon and hydrogen.">
            <a:extLst>
              <a:ext uri="{FF2B5EF4-FFF2-40B4-BE49-F238E27FC236}">
                <a16:creationId xmlns:a16="http://schemas.microsoft.com/office/drawing/2014/main" id="{A51AFF6A-3FE3-4D28-98C4-C9F9E9838BAD}"/>
              </a:ext>
            </a:extLst>
          </p:cNvPr>
          <p:cNvPicPr>
            <a:picLocks noChangeAspect="1"/>
          </p:cNvPicPr>
          <p:nvPr/>
        </p:nvPicPr>
        <p:blipFill>
          <a:blip r:embed="rId4"/>
          <a:stretch>
            <a:fillRect/>
          </a:stretch>
        </p:blipFill>
        <p:spPr>
          <a:xfrm>
            <a:off x="6068630" y="3747655"/>
            <a:ext cx="1866900" cy="828675"/>
          </a:xfrm>
          <a:prstGeom prst="rect">
            <a:avLst/>
          </a:prstGeom>
        </p:spPr>
      </p:pic>
      <p:pic>
        <p:nvPicPr>
          <p:cNvPr id="22" name="Picture 25" descr="A curved arrow pointing towards hydrogen H">
            <a:extLst>
              <a:ext uri="{FF2B5EF4-FFF2-40B4-BE49-F238E27FC236}">
                <a16:creationId xmlns:a16="http://schemas.microsoft.com/office/drawing/2014/main" id="{E042EDC8-E93F-49F3-9C36-79AEE768CD6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96856">
            <a:off x="6543674" y="4545617"/>
            <a:ext cx="596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16">
            <a:extLst>
              <a:ext uri="{FF2B5EF4-FFF2-40B4-BE49-F238E27FC236}">
                <a16:creationId xmlns:a16="http://schemas.microsoft.com/office/drawing/2014/main" id="{5A55225C-4276-4C6B-AD94-C1141B7589A1}"/>
              </a:ext>
            </a:extLst>
          </p:cNvPr>
          <p:cNvSpPr>
            <a:spLocks noGrp="1"/>
          </p:cNvSpPr>
          <p:nvPr>
            <p:ph sz="quarter" idx="18"/>
          </p:nvPr>
        </p:nvSpPr>
        <p:spPr>
          <a:xfrm>
            <a:off x="5276582" y="5491986"/>
            <a:ext cx="3397900" cy="875487"/>
          </a:xfrm>
        </p:spPr>
        <p:txBody>
          <a:bodyPr/>
          <a:lstStyle/>
          <a:p>
            <a:pPr algn="ctr" eaLnBrk="1" hangingPunct="1">
              <a:spcBef>
                <a:spcPct val="0"/>
              </a:spcBef>
              <a:buFontTx/>
              <a:buNone/>
            </a:pPr>
            <a:r>
              <a:rPr lang="en-US" altLang="en-US" sz="2400" b="1" dirty="0"/>
              <a:t>This H cannot form two bonds.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253647-C2B3-42DD-8D64-019D66519004}"/>
              </a:ext>
            </a:extLst>
          </p:cNvPr>
          <p:cNvSpPr>
            <a:spLocks noGrp="1"/>
          </p:cNvSpPr>
          <p:nvPr>
            <p:ph type="title"/>
          </p:nvPr>
        </p:nvSpPr>
        <p:spPr>
          <a:xfrm>
            <a:off x="2369224" y="360366"/>
            <a:ext cx="5024943" cy="440677"/>
          </a:xfrm>
        </p:spPr>
        <p:txBody>
          <a:bodyPr/>
          <a:lstStyle/>
          <a:p>
            <a:r>
              <a:rPr lang="en-US" altLang="en-US" sz="3200" b="1" dirty="0">
                <a:ea typeface="MS PGothic" charset="-128"/>
                <a:cs typeface="ＭＳ Ｐゴシック" charset="-128"/>
              </a:rPr>
              <a:t>4.2 Lewis Structures (4)</a:t>
            </a:r>
            <a:endParaRPr lang="en-US" sz="3200" dirty="0"/>
          </a:p>
        </p:txBody>
      </p:sp>
      <p:sp>
        <p:nvSpPr>
          <p:cNvPr id="6" name="Content Placeholder 5">
            <a:extLst>
              <a:ext uri="{FF2B5EF4-FFF2-40B4-BE49-F238E27FC236}">
                <a16:creationId xmlns:a16="http://schemas.microsoft.com/office/drawing/2014/main" id="{FE2BD836-6DB1-42E7-8216-E01C2863F04F}"/>
              </a:ext>
            </a:extLst>
          </p:cNvPr>
          <p:cNvSpPr>
            <a:spLocks noGrp="1"/>
          </p:cNvSpPr>
          <p:nvPr>
            <p:ph sz="quarter" idx="13"/>
          </p:nvPr>
        </p:nvSpPr>
        <p:spPr>
          <a:xfrm>
            <a:off x="2101994" y="938622"/>
            <a:ext cx="4978181" cy="357306"/>
          </a:xfrm>
        </p:spPr>
        <p:txBody>
          <a:bodyPr/>
          <a:lstStyle/>
          <a:p>
            <a:pPr marL="0" indent="0">
              <a:buNone/>
            </a:pPr>
            <a:r>
              <a:rPr lang="en-US" sz="2400" b="1" dirty="0">
                <a:solidFill>
                  <a:schemeClr val="bg1"/>
                </a:solidFill>
              </a:rPr>
              <a:t>HOW TO Draw a Lewis Structure</a:t>
            </a:r>
          </a:p>
        </p:txBody>
      </p:sp>
      <p:sp>
        <p:nvSpPr>
          <p:cNvPr id="5" name="Content Placeholder 4">
            <a:extLst>
              <a:ext uri="{FF2B5EF4-FFF2-40B4-BE49-F238E27FC236}">
                <a16:creationId xmlns:a16="http://schemas.microsoft.com/office/drawing/2014/main" id="{B8949138-F047-491C-88E2-73A46DD100C8}"/>
              </a:ext>
            </a:extLst>
          </p:cNvPr>
          <p:cNvSpPr>
            <a:spLocks noGrp="1"/>
          </p:cNvSpPr>
          <p:nvPr>
            <p:ph idx="1"/>
          </p:nvPr>
        </p:nvSpPr>
        <p:spPr>
          <a:xfrm>
            <a:off x="1055659" y="1609463"/>
            <a:ext cx="7548789" cy="753272"/>
          </a:xfrm>
        </p:spPr>
        <p:txBody>
          <a:bodyPr/>
          <a:lstStyle/>
          <a:p>
            <a:pPr marL="0" indent="0">
              <a:buNone/>
            </a:pPr>
            <a:r>
              <a:rPr lang="en-US" altLang="en-US" sz="2400" b="1" dirty="0"/>
              <a:t>Use the common bonding patterns from Figure 4.1 to arrange the atoms (Slide 6).</a:t>
            </a:r>
          </a:p>
        </p:txBody>
      </p:sp>
      <p:sp>
        <p:nvSpPr>
          <p:cNvPr id="7" name="Content Placeholder 6">
            <a:extLst>
              <a:ext uri="{FF2B5EF4-FFF2-40B4-BE49-F238E27FC236}">
                <a16:creationId xmlns:a16="http://schemas.microsoft.com/office/drawing/2014/main" id="{69903779-ED4E-4AE0-991C-37A4F7CB639A}"/>
              </a:ext>
            </a:extLst>
          </p:cNvPr>
          <p:cNvSpPr>
            <a:spLocks noGrp="1"/>
          </p:cNvSpPr>
          <p:nvPr>
            <p:ph sz="quarter" idx="14"/>
          </p:nvPr>
        </p:nvSpPr>
        <p:spPr>
          <a:xfrm>
            <a:off x="744792" y="3244088"/>
            <a:ext cx="1682609" cy="458333"/>
          </a:xfrm>
        </p:spPr>
        <p:txBody>
          <a:bodyPr/>
          <a:lstStyle/>
          <a:p>
            <a:pPr marL="0" indent="0">
              <a:buNone/>
            </a:pPr>
            <a:r>
              <a:rPr lang="en-US" altLang="en-US" sz="2400" b="1" dirty="0"/>
              <a:t>For </a:t>
            </a:r>
            <a:r>
              <a:rPr lang="en-US" altLang="en-US" sz="2400" b="1" i="0" dirty="0"/>
              <a:t>CH</a:t>
            </a:r>
            <a:r>
              <a:rPr lang="en-US" altLang="en-US" sz="2400" b="1" i="0" baseline="-25000" dirty="0"/>
              <a:t>5</a:t>
            </a:r>
            <a:r>
              <a:rPr lang="en-US" altLang="en-US" sz="2400" b="1" i="0" dirty="0"/>
              <a:t>N</a:t>
            </a:r>
            <a:r>
              <a:rPr lang="en-US" altLang="en-US" sz="2400" b="1" dirty="0"/>
              <a:t>:</a:t>
            </a:r>
          </a:p>
        </p:txBody>
      </p:sp>
      <p:pic>
        <p:nvPicPr>
          <p:cNvPr id="12" name="Picture 11" descr="C and N are next to each other. There are three hydrogens around carbon and two hydrogens around nitrogen. One arrow is pointing towards carbon and the other arrow is pointing towards nitrogen.">
            <a:extLst>
              <a:ext uri="{FF2B5EF4-FFF2-40B4-BE49-F238E27FC236}">
                <a16:creationId xmlns:a16="http://schemas.microsoft.com/office/drawing/2014/main" id="{C9B0983B-0EAF-4B9A-980C-161A78C85388}"/>
              </a:ext>
            </a:extLst>
          </p:cNvPr>
          <p:cNvPicPr>
            <a:picLocks noChangeAspect="1"/>
          </p:cNvPicPr>
          <p:nvPr/>
        </p:nvPicPr>
        <p:blipFill>
          <a:blip r:embed="rId3"/>
          <a:stretch>
            <a:fillRect/>
          </a:stretch>
        </p:blipFill>
        <p:spPr>
          <a:xfrm>
            <a:off x="2702185" y="2775309"/>
            <a:ext cx="2028825" cy="1704975"/>
          </a:xfrm>
          <a:prstGeom prst="rect">
            <a:avLst/>
          </a:prstGeom>
        </p:spPr>
      </p:pic>
      <p:pic>
        <p:nvPicPr>
          <p:cNvPr id="39" name="Picture 27" descr="A curved arrow pointing towards carbon">
            <a:extLst>
              <a:ext uri="{FF2B5EF4-FFF2-40B4-BE49-F238E27FC236}">
                <a16:creationId xmlns:a16="http://schemas.microsoft.com/office/drawing/2014/main" id="{0F97FC84-9FE1-4E51-A00F-0DA1FCFB04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3657600"/>
            <a:ext cx="681038"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a:extLst>
              <a:ext uri="{FF2B5EF4-FFF2-40B4-BE49-F238E27FC236}">
                <a16:creationId xmlns:a16="http://schemas.microsoft.com/office/drawing/2014/main" id="{184A0645-E5E2-4911-97E4-59C36F8C25CB}"/>
              </a:ext>
            </a:extLst>
          </p:cNvPr>
          <p:cNvSpPr>
            <a:spLocks noGrp="1"/>
          </p:cNvSpPr>
          <p:nvPr>
            <p:ph sz="quarter" idx="15"/>
          </p:nvPr>
        </p:nvSpPr>
        <p:spPr>
          <a:xfrm>
            <a:off x="626074" y="4758791"/>
            <a:ext cx="3225846" cy="1496866"/>
          </a:xfrm>
        </p:spPr>
        <p:txBody>
          <a:bodyPr/>
          <a:lstStyle/>
          <a:p>
            <a:pPr algn="ctr" eaLnBrk="1" hangingPunct="1">
              <a:spcBef>
                <a:spcPct val="0"/>
              </a:spcBef>
              <a:buFontTx/>
              <a:buNone/>
            </a:pPr>
            <a:r>
              <a:rPr lang="en-US" altLang="en-US" sz="2400" b="1" dirty="0"/>
              <a:t>Place four atoms around C, since C </a:t>
            </a:r>
          </a:p>
          <a:p>
            <a:pPr algn="ctr" eaLnBrk="1" hangingPunct="1">
              <a:spcBef>
                <a:spcPct val="0"/>
              </a:spcBef>
              <a:buFontTx/>
              <a:buNone/>
            </a:pPr>
            <a:r>
              <a:rPr lang="en-US" altLang="en-US" sz="2400" b="1" dirty="0"/>
              <a:t>generally forms</a:t>
            </a:r>
          </a:p>
          <a:p>
            <a:pPr algn="ctr" eaLnBrk="1" hangingPunct="1">
              <a:spcBef>
                <a:spcPct val="0"/>
              </a:spcBef>
              <a:buFontTx/>
              <a:buNone/>
            </a:pPr>
            <a:r>
              <a:rPr lang="en-US" altLang="en-US" sz="2400" b="1" dirty="0"/>
              <a:t>four bonds.</a:t>
            </a:r>
          </a:p>
        </p:txBody>
      </p:sp>
      <p:pic>
        <p:nvPicPr>
          <p:cNvPr id="40" name="Picture 34" descr="A curved arrow pointing towards nitrogen">
            <a:extLst>
              <a:ext uri="{FF2B5EF4-FFF2-40B4-BE49-F238E27FC236}">
                <a16:creationId xmlns:a16="http://schemas.microsoft.com/office/drawing/2014/main" id="{C015CB99-261D-41C4-9531-BBD2E7B71C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07480">
            <a:off x="4038600" y="3733800"/>
            <a:ext cx="9207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a:extLst>
              <a:ext uri="{FF2B5EF4-FFF2-40B4-BE49-F238E27FC236}">
                <a16:creationId xmlns:a16="http://schemas.microsoft.com/office/drawing/2014/main" id="{FE2D1967-CB76-4DD9-8587-A7EEF80D3973}"/>
              </a:ext>
            </a:extLst>
          </p:cNvPr>
          <p:cNvSpPr>
            <a:spLocks noGrp="1"/>
          </p:cNvSpPr>
          <p:nvPr>
            <p:ph sz="quarter" idx="17"/>
          </p:nvPr>
        </p:nvSpPr>
        <p:spPr>
          <a:xfrm>
            <a:off x="4634325" y="4761273"/>
            <a:ext cx="3225846" cy="1520708"/>
          </a:xfrm>
        </p:spPr>
        <p:txBody>
          <a:bodyPr/>
          <a:lstStyle/>
          <a:p>
            <a:pPr algn="ctr" eaLnBrk="1" hangingPunct="1">
              <a:spcBef>
                <a:spcPct val="0"/>
              </a:spcBef>
              <a:buFontTx/>
              <a:buNone/>
            </a:pPr>
            <a:r>
              <a:rPr lang="en-US" altLang="en-US" sz="2400" b="1" dirty="0"/>
              <a:t>Place three atoms around N, since N generally forms three bonds.</a:t>
            </a:r>
          </a:p>
        </p:txBody>
      </p:sp>
      <p:sp>
        <p:nvSpPr>
          <p:cNvPr id="9" name="Content Placeholder 8">
            <a:extLst>
              <a:ext uri="{FF2B5EF4-FFF2-40B4-BE49-F238E27FC236}">
                <a16:creationId xmlns:a16="http://schemas.microsoft.com/office/drawing/2014/main" id="{C85FA206-89DB-4F17-8ED1-2A8BFFD2C692}"/>
              </a:ext>
            </a:extLst>
          </p:cNvPr>
          <p:cNvSpPr>
            <a:spLocks noGrp="1"/>
          </p:cNvSpPr>
          <p:nvPr>
            <p:ph sz="quarter" idx="16"/>
          </p:nvPr>
        </p:nvSpPr>
        <p:spPr>
          <a:xfrm>
            <a:off x="5007892" y="3322923"/>
            <a:ext cx="716236" cy="377540"/>
          </a:xfrm>
        </p:spPr>
        <p:txBody>
          <a:bodyPr/>
          <a:lstStyle/>
          <a:p>
            <a:pPr marL="0" indent="0">
              <a:buNone/>
            </a:pPr>
            <a:r>
              <a:rPr lang="en-US" altLang="en-US" sz="2400" b="1" dirty="0"/>
              <a:t>not</a:t>
            </a:r>
          </a:p>
        </p:txBody>
      </p:sp>
      <p:pic>
        <p:nvPicPr>
          <p:cNvPr id="13" name="Picture 12" descr="C and N are next to each other. There are two hydrogens around carbon and three hydrogens around nitrogen.">
            <a:extLst>
              <a:ext uri="{FF2B5EF4-FFF2-40B4-BE49-F238E27FC236}">
                <a16:creationId xmlns:a16="http://schemas.microsoft.com/office/drawing/2014/main" id="{83A2302D-F10D-4A99-8CC0-32EADBC90FB2}"/>
              </a:ext>
            </a:extLst>
          </p:cNvPr>
          <p:cNvPicPr>
            <a:picLocks noChangeAspect="1"/>
          </p:cNvPicPr>
          <p:nvPr/>
        </p:nvPicPr>
        <p:blipFill>
          <a:blip r:embed="rId6"/>
          <a:stretch>
            <a:fillRect/>
          </a:stretch>
        </p:blipFill>
        <p:spPr>
          <a:xfrm>
            <a:off x="5998305" y="2776435"/>
            <a:ext cx="2028825" cy="17049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FFF0D70-3036-48AD-ADAF-D4733CA0CA5A}"/>
              </a:ext>
            </a:extLst>
          </p:cNvPr>
          <p:cNvSpPr>
            <a:spLocks noGrp="1"/>
          </p:cNvSpPr>
          <p:nvPr>
            <p:ph type="title"/>
          </p:nvPr>
        </p:nvSpPr>
        <p:spPr>
          <a:xfrm>
            <a:off x="2374849" y="302213"/>
            <a:ext cx="5003915" cy="515937"/>
          </a:xfrm>
        </p:spPr>
        <p:txBody>
          <a:bodyPr/>
          <a:lstStyle/>
          <a:p>
            <a:r>
              <a:rPr lang="en-US" altLang="en-US" sz="3200" b="1" dirty="0">
                <a:ea typeface="MS PGothic" charset="-128"/>
                <a:cs typeface="ＭＳ Ｐゴシック" charset="-128"/>
              </a:rPr>
              <a:t>4.2 Lewis Structures (5)</a:t>
            </a:r>
            <a:endParaRPr lang="en-US" sz="3200" dirty="0"/>
          </a:p>
        </p:txBody>
      </p:sp>
      <p:sp>
        <p:nvSpPr>
          <p:cNvPr id="9" name="Content Placeholder 8">
            <a:extLst>
              <a:ext uri="{FF2B5EF4-FFF2-40B4-BE49-F238E27FC236}">
                <a16:creationId xmlns:a16="http://schemas.microsoft.com/office/drawing/2014/main" id="{E8E1502F-2190-4593-8DED-199C55F9DCDA}"/>
              </a:ext>
            </a:extLst>
          </p:cNvPr>
          <p:cNvSpPr>
            <a:spLocks noGrp="1"/>
          </p:cNvSpPr>
          <p:nvPr>
            <p:ph idx="1"/>
          </p:nvPr>
        </p:nvSpPr>
        <p:spPr>
          <a:xfrm>
            <a:off x="2092453" y="941233"/>
            <a:ext cx="5109935" cy="505451"/>
          </a:xfrm>
        </p:spPr>
        <p:txBody>
          <a:bodyPr/>
          <a:lstStyle/>
          <a:p>
            <a:pPr marL="0" indent="0">
              <a:buNone/>
            </a:pPr>
            <a:r>
              <a:rPr lang="en-US" sz="2400" b="1" dirty="0">
                <a:solidFill>
                  <a:schemeClr val="bg1"/>
                </a:solidFill>
              </a:rPr>
              <a:t>HOW TO Draw a Lewis Structure</a:t>
            </a:r>
          </a:p>
        </p:txBody>
      </p:sp>
      <p:sp>
        <p:nvSpPr>
          <p:cNvPr id="10" name="Content Placeholder 9">
            <a:extLst>
              <a:ext uri="{FF2B5EF4-FFF2-40B4-BE49-F238E27FC236}">
                <a16:creationId xmlns:a16="http://schemas.microsoft.com/office/drawing/2014/main" id="{EC6EDE5F-B32B-4C72-9594-F756B38AA947}"/>
              </a:ext>
            </a:extLst>
          </p:cNvPr>
          <p:cNvSpPr>
            <a:spLocks noGrp="1"/>
          </p:cNvSpPr>
          <p:nvPr>
            <p:ph sz="quarter" idx="13"/>
          </p:nvPr>
        </p:nvSpPr>
        <p:spPr>
          <a:xfrm>
            <a:off x="968067" y="1724868"/>
            <a:ext cx="1428835" cy="503238"/>
          </a:xfrm>
        </p:spPr>
        <p:txBody>
          <a:bodyPr/>
          <a:lstStyle/>
          <a:p>
            <a:pPr marL="0" indent="0">
              <a:buNone/>
            </a:pPr>
            <a:r>
              <a:rPr lang="en-US" sz="2400" b="1" dirty="0">
                <a:solidFill>
                  <a:schemeClr val="bg1"/>
                </a:solidFill>
              </a:rPr>
              <a:t>Step [2]</a:t>
            </a:r>
          </a:p>
        </p:txBody>
      </p:sp>
      <p:sp>
        <p:nvSpPr>
          <p:cNvPr id="11" name="Content Placeholder 10">
            <a:extLst>
              <a:ext uri="{FF2B5EF4-FFF2-40B4-BE49-F238E27FC236}">
                <a16:creationId xmlns:a16="http://schemas.microsoft.com/office/drawing/2014/main" id="{F0A15120-E66B-4BC6-9FBA-26AF772AB454}"/>
              </a:ext>
            </a:extLst>
          </p:cNvPr>
          <p:cNvSpPr>
            <a:spLocks noGrp="1"/>
          </p:cNvSpPr>
          <p:nvPr>
            <p:ph sz="quarter" idx="14"/>
          </p:nvPr>
        </p:nvSpPr>
        <p:spPr>
          <a:xfrm>
            <a:off x="2371377" y="1758518"/>
            <a:ext cx="4484031" cy="412950"/>
          </a:xfrm>
        </p:spPr>
        <p:txBody>
          <a:bodyPr/>
          <a:lstStyle/>
          <a:p>
            <a:pPr marL="0" indent="0">
              <a:buNone/>
            </a:pPr>
            <a:r>
              <a:rPr lang="en-US" altLang="en-US" sz="2400" b="1" dirty="0"/>
              <a:t>Count the valence electrons.</a:t>
            </a:r>
          </a:p>
        </p:txBody>
      </p:sp>
      <p:sp>
        <p:nvSpPr>
          <p:cNvPr id="12" name="Content Placeholder 11">
            <a:extLst>
              <a:ext uri="{FF2B5EF4-FFF2-40B4-BE49-F238E27FC236}">
                <a16:creationId xmlns:a16="http://schemas.microsoft.com/office/drawing/2014/main" id="{BFB90B6F-5D52-43E1-BA50-D4D38FC68BBE}"/>
              </a:ext>
            </a:extLst>
          </p:cNvPr>
          <p:cNvSpPr>
            <a:spLocks noGrp="1"/>
          </p:cNvSpPr>
          <p:nvPr>
            <p:ph sz="quarter" idx="15"/>
          </p:nvPr>
        </p:nvSpPr>
        <p:spPr>
          <a:xfrm>
            <a:off x="1199394" y="2328826"/>
            <a:ext cx="7693086" cy="1944291"/>
          </a:xfrm>
        </p:spPr>
        <p:txBody>
          <a:bodyPr/>
          <a:lstStyle/>
          <a:p>
            <a:pPr>
              <a:spcAft>
                <a:spcPts val="2400"/>
              </a:spcAft>
            </a:pPr>
            <a:r>
              <a:rPr lang="en-US" altLang="en-US" sz="2400" b="1" dirty="0"/>
              <a:t>For main group elements, the </a:t>
            </a:r>
            <a:r>
              <a:rPr lang="en-US" altLang="en-US" sz="2400" b="1" dirty="0">
                <a:solidFill>
                  <a:srgbClr val="3366FF"/>
                </a:solidFill>
              </a:rPr>
              <a:t>number of valence </a:t>
            </a:r>
            <a:br>
              <a:rPr lang="en-US" altLang="en-US" sz="2400" b="1" dirty="0">
                <a:solidFill>
                  <a:srgbClr val="3366FF"/>
                </a:solidFill>
              </a:rPr>
            </a:br>
            <a:r>
              <a:rPr lang="en-US" altLang="en-US" sz="2400" b="1" dirty="0">
                <a:solidFill>
                  <a:srgbClr val="3366FF"/>
                </a:solidFill>
              </a:rPr>
              <a:t>e</a:t>
            </a:r>
            <a:r>
              <a:rPr lang="en-US" altLang="en-US" sz="2400" b="1" baseline="30000" dirty="0">
                <a:solidFill>
                  <a:srgbClr val="3366FF"/>
                </a:solidFill>
              </a:rPr>
              <a:t>−</a:t>
            </a:r>
            <a:r>
              <a:rPr lang="en-US" altLang="en-US" sz="2400" b="1" dirty="0">
                <a:solidFill>
                  <a:srgbClr val="3366FF"/>
                </a:solidFill>
              </a:rPr>
              <a:t> </a:t>
            </a:r>
            <a:r>
              <a:rPr lang="en-US" altLang="en-US" sz="2400" b="1" dirty="0"/>
              <a:t>is equal to the </a:t>
            </a:r>
            <a:r>
              <a:rPr lang="en-US" altLang="en-US" sz="2400" b="1" dirty="0">
                <a:solidFill>
                  <a:srgbClr val="3366FF"/>
                </a:solidFill>
              </a:rPr>
              <a:t>group number</a:t>
            </a:r>
            <a:r>
              <a:rPr lang="en-US" altLang="en-US" sz="2400" b="1" dirty="0"/>
              <a:t>.</a:t>
            </a:r>
          </a:p>
          <a:p>
            <a:r>
              <a:rPr lang="en-US" altLang="en-US" sz="2400" b="1" dirty="0"/>
              <a:t>The sum gives the </a:t>
            </a:r>
            <a:r>
              <a:rPr lang="en-US" altLang="en-US" sz="2400" b="1" dirty="0">
                <a:solidFill>
                  <a:srgbClr val="3366FF"/>
                </a:solidFill>
              </a:rPr>
              <a:t>total number of e</a:t>
            </a:r>
            <a:r>
              <a:rPr lang="en-US" altLang="en-US" sz="2400" b="1" baseline="30000" dirty="0">
                <a:solidFill>
                  <a:srgbClr val="3366FF"/>
                </a:solidFill>
              </a:rPr>
              <a:t>−</a:t>
            </a:r>
            <a:r>
              <a:rPr lang="en-US" altLang="en-US" sz="2400" b="1" dirty="0"/>
              <a:t> that must be used in the Lewis structure. </a:t>
            </a:r>
            <a:endParaRPr lang="en-US" altLang="en-US" sz="2400" b="1" baseline="30000" dirty="0"/>
          </a:p>
        </p:txBody>
      </p:sp>
      <p:sp>
        <p:nvSpPr>
          <p:cNvPr id="13" name="Content Placeholder 12">
            <a:extLst>
              <a:ext uri="{FF2B5EF4-FFF2-40B4-BE49-F238E27FC236}">
                <a16:creationId xmlns:a16="http://schemas.microsoft.com/office/drawing/2014/main" id="{E048A146-7166-4582-8107-798F46698671}"/>
              </a:ext>
            </a:extLst>
          </p:cNvPr>
          <p:cNvSpPr>
            <a:spLocks noGrp="1"/>
          </p:cNvSpPr>
          <p:nvPr>
            <p:ph sz="quarter" idx="16"/>
          </p:nvPr>
        </p:nvSpPr>
        <p:spPr>
          <a:xfrm>
            <a:off x="1199394" y="4562078"/>
            <a:ext cx="1884683" cy="491870"/>
          </a:xfrm>
        </p:spPr>
        <p:txBody>
          <a:bodyPr/>
          <a:lstStyle/>
          <a:p>
            <a:pPr marL="0" indent="0">
              <a:buNone/>
            </a:pPr>
            <a:r>
              <a:rPr lang="en-US" altLang="en-US" sz="2400" b="1" dirty="0"/>
              <a:t>For </a:t>
            </a:r>
            <a:r>
              <a:rPr lang="en-US" altLang="en-US" sz="2400" b="1" i="0" dirty="0"/>
              <a:t>CH</a:t>
            </a:r>
            <a:r>
              <a:rPr lang="en-US" altLang="en-US" sz="2400" b="1" i="0" baseline="-25000" dirty="0"/>
              <a:t>3</a:t>
            </a:r>
            <a:r>
              <a:rPr lang="en-US" altLang="en-US" sz="2400" b="1" i="0" dirty="0"/>
              <a:t>Cl</a:t>
            </a:r>
            <a:r>
              <a:rPr lang="en-US" altLang="en-US" sz="2400" b="1" dirty="0"/>
              <a:t>: </a:t>
            </a:r>
          </a:p>
        </p:txBody>
      </p:sp>
      <p:sp>
        <p:nvSpPr>
          <p:cNvPr id="6" name="Content Placeholder 5">
            <a:extLst>
              <a:ext uri="{FF2B5EF4-FFF2-40B4-BE49-F238E27FC236}">
                <a16:creationId xmlns:a16="http://schemas.microsoft.com/office/drawing/2014/main" id="{91E18FAE-502D-4D0F-818F-F4D2771883BA}"/>
              </a:ext>
            </a:extLst>
          </p:cNvPr>
          <p:cNvSpPr>
            <a:spLocks noGrp="1"/>
          </p:cNvSpPr>
          <p:nvPr>
            <p:ph sz="quarter" idx="17"/>
          </p:nvPr>
        </p:nvSpPr>
        <p:spPr>
          <a:xfrm>
            <a:off x="3406017" y="4500421"/>
            <a:ext cx="2555131" cy="1491193"/>
          </a:xfrm>
        </p:spPr>
        <p:txBody>
          <a:bodyPr/>
          <a:lstStyle/>
          <a:p>
            <a:pPr marL="0" indent="0">
              <a:spcAft>
                <a:spcPts val="1000"/>
              </a:spcAft>
              <a:buNone/>
            </a:pPr>
            <a:r>
              <a:rPr lang="en-US" altLang="en-US" sz="2400" b="1" dirty="0">
                <a:solidFill>
                  <a:prstClr val="black"/>
                </a:solidFill>
              </a:rPr>
              <a:t>1 C×4 e</a:t>
            </a:r>
            <a:r>
              <a:rPr lang="en-US" altLang="en-US" sz="2400" b="1" baseline="30000" dirty="0">
                <a:solidFill>
                  <a:prstClr val="black"/>
                </a:solidFill>
              </a:rPr>
              <a:t>−</a:t>
            </a:r>
            <a:r>
              <a:rPr lang="en-US" altLang="en-US" sz="2400" b="1" dirty="0">
                <a:solidFill>
                  <a:prstClr val="black"/>
                </a:solidFill>
              </a:rPr>
              <a:t> = 4 e</a:t>
            </a:r>
            <a:r>
              <a:rPr lang="en-US" altLang="en-US" sz="2400" b="1" baseline="30000" dirty="0">
                <a:solidFill>
                  <a:prstClr val="black"/>
                </a:solidFill>
              </a:rPr>
              <a:t>−</a:t>
            </a:r>
          </a:p>
          <a:p>
            <a:pPr marL="0" indent="0">
              <a:spcAft>
                <a:spcPts val="1000"/>
              </a:spcAft>
              <a:buNone/>
            </a:pPr>
            <a:r>
              <a:rPr lang="en-US" sz="2400" b="1" dirty="0"/>
              <a:t>3 H×1 </a:t>
            </a:r>
            <a:r>
              <a:rPr lang="en-US" altLang="en-US" sz="2400" b="1" dirty="0"/>
              <a:t>e</a:t>
            </a:r>
            <a:r>
              <a:rPr lang="en-US" altLang="en-US" sz="2400" b="1" baseline="30000" dirty="0"/>
              <a:t>−</a:t>
            </a:r>
            <a:r>
              <a:rPr lang="en-US" altLang="en-US" sz="2400" b="1" dirty="0"/>
              <a:t> = 3 e</a:t>
            </a:r>
            <a:r>
              <a:rPr lang="en-US" altLang="en-US" sz="2400" b="1" baseline="30000" dirty="0"/>
              <a:t>−</a:t>
            </a:r>
            <a:r>
              <a:rPr lang="en-US" altLang="en-US" sz="2400" b="1" dirty="0"/>
              <a:t> </a:t>
            </a:r>
          </a:p>
          <a:p>
            <a:pPr marL="0" indent="0">
              <a:spcAft>
                <a:spcPts val="1000"/>
              </a:spcAft>
              <a:buNone/>
            </a:pPr>
            <a:r>
              <a:rPr lang="en-US" sz="2400" b="1" dirty="0"/>
              <a:t>3 Cl×7 </a:t>
            </a:r>
            <a:r>
              <a:rPr lang="en-US" altLang="en-US" sz="2400" b="1" dirty="0"/>
              <a:t>e</a:t>
            </a:r>
            <a:r>
              <a:rPr lang="en-US" altLang="en-US" sz="2400" b="1" baseline="30000" dirty="0"/>
              <a:t>−</a:t>
            </a:r>
            <a:r>
              <a:rPr lang="en-US" altLang="en-US" sz="2400" b="1" dirty="0"/>
              <a:t> = 7 e</a:t>
            </a:r>
            <a:r>
              <a:rPr lang="en-US" altLang="en-US" sz="2400" b="1" baseline="30000" dirty="0"/>
              <a:t>−</a:t>
            </a:r>
            <a:r>
              <a:rPr lang="en-US" altLang="en-US" sz="2400" b="1" dirty="0"/>
              <a:t> </a:t>
            </a:r>
          </a:p>
        </p:txBody>
      </p:sp>
      <p:sp>
        <p:nvSpPr>
          <p:cNvPr id="34829" name="Line 17"/>
          <p:cNvSpPr>
            <a:spLocks noChangeShapeType="1"/>
          </p:cNvSpPr>
          <p:nvPr/>
        </p:nvSpPr>
        <p:spPr bwMode="auto">
          <a:xfrm>
            <a:off x="3546230" y="6064250"/>
            <a:ext cx="2590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5" name="Content Placeholder 14">
            <a:extLst>
              <a:ext uri="{FF2B5EF4-FFF2-40B4-BE49-F238E27FC236}">
                <a16:creationId xmlns:a16="http://schemas.microsoft.com/office/drawing/2014/main" id="{218F5572-2278-40BA-B5C6-788E4DE7AA4A}"/>
              </a:ext>
            </a:extLst>
          </p:cNvPr>
          <p:cNvSpPr>
            <a:spLocks noGrp="1"/>
          </p:cNvSpPr>
          <p:nvPr>
            <p:ph sz="quarter" idx="18"/>
          </p:nvPr>
        </p:nvSpPr>
        <p:spPr>
          <a:xfrm>
            <a:off x="4932040" y="6142062"/>
            <a:ext cx="3016992" cy="449263"/>
          </a:xfrm>
        </p:spPr>
        <p:txBody>
          <a:bodyPr/>
          <a:lstStyle/>
          <a:p>
            <a:pPr marL="0" indent="0">
              <a:buNone/>
            </a:pPr>
            <a:r>
              <a:rPr lang="en-US" altLang="en-US" sz="2400" b="1" dirty="0">
                <a:solidFill>
                  <a:srgbClr val="3366FF"/>
                </a:solidFill>
              </a:rPr>
              <a:t>14</a:t>
            </a:r>
            <a:r>
              <a:rPr lang="en-US" altLang="en-US" sz="2400" b="1" dirty="0"/>
              <a:t> total valence </a:t>
            </a:r>
            <a:r>
              <a:rPr lang="en-US" sz="2400" b="1" i="0" dirty="0">
                <a:ea typeface="Cambria Math" panose="02040503050406030204" pitchFamily="18" charset="0"/>
              </a:rPr>
              <a:t>e</a:t>
            </a:r>
            <a:r>
              <a:rPr lang="en-US" sz="2400" b="1" i="0" baseline="30000" dirty="0">
                <a:ea typeface="Cambria Math" panose="02040503050406030204" pitchFamily="18" charset="0"/>
              </a:rPr>
              <a:t>−</a:t>
            </a:r>
            <a:endParaRPr lang="en-US" altLang="en-US" sz="2400" b="1" baseline="30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44EF4C0-2AA9-4EE4-A64A-C32DCDFD4614}"/>
              </a:ext>
            </a:extLst>
          </p:cNvPr>
          <p:cNvSpPr>
            <a:spLocks noGrp="1"/>
          </p:cNvSpPr>
          <p:nvPr>
            <p:ph type="title"/>
          </p:nvPr>
        </p:nvSpPr>
        <p:spPr>
          <a:xfrm>
            <a:off x="2472479" y="319976"/>
            <a:ext cx="4808663" cy="493916"/>
          </a:xfrm>
        </p:spPr>
        <p:txBody>
          <a:bodyPr/>
          <a:lstStyle/>
          <a:p>
            <a:r>
              <a:rPr lang="en-US" altLang="en-US" sz="3200" b="1" dirty="0">
                <a:ea typeface="MS PGothic" charset="-128"/>
                <a:cs typeface="ＭＳ Ｐゴシック" charset="-128"/>
              </a:rPr>
              <a:t>4.2 Lewis Structures (6)</a:t>
            </a:r>
            <a:endParaRPr lang="en-US" sz="3200" dirty="0"/>
          </a:p>
        </p:txBody>
      </p:sp>
      <p:sp>
        <p:nvSpPr>
          <p:cNvPr id="2" name="Content Placeholder 1">
            <a:extLst>
              <a:ext uri="{FF2B5EF4-FFF2-40B4-BE49-F238E27FC236}">
                <a16:creationId xmlns:a16="http://schemas.microsoft.com/office/drawing/2014/main" id="{87FFBEB7-4B29-4EE8-997A-09DF2291D278}"/>
              </a:ext>
            </a:extLst>
          </p:cNvPr>
          <p:cNvSpPr>
            <a:spLocks noGrp="1"/>
          </p:cNvSpPr>
          <p:nvPr>
            <p:ph idx="1"/>
          </p:nvPr>
        </p:nvSpPr>
        <p:spPr>
          <a:xfrm>
            <a:off x="2092453" y="941948"/>
            <a:ext cx="5109935" cy="527978"/>
          </a:xfrm>
        </p:spPr>
        <p:txBody>
          <a:bodyPr/>
          <a:lstStyle/>
          <a:p>
            <a:pPr marL="0" indent="0">
              <a:buNone/>
            </a:pPr>
            <a:r>
              <a:rPr lang="en-US" sz="2400" b="1" dirty="0">
                <a:solidFill>
                  <a:schemeClr val="bg1"/>
                </a:solidFill>
              </a:rPr>
              <a:t>HOW TO Draw a Lewis Structure</a:t>
            </a:r>
          </a:p>
        </p:txBody>
      </p:sp>
      <p:sp>
        <p:nvSpPr>
          <p:cNvPr id="3" name="Content Placeholder 2">
            <a:extLst>
              <a:ext uri="{FF2B5EF4-FFF2-40B4-BE49-F238E27FC236}">
                <a16:creationId xmlns:a16="http://schemas.microsoft.com/office/drawing/2014/main" id="{C2AC0557-2525-429C-8DA1-3D29CF5320D4}"/>
              </a:ext>
            </a:extLst>
          </p:cNvPr>
          <p:cNvSpPr>
            <a:spLocks noGrp="1"/>
          </p:cNvSpPr>
          <p:nvPr>
            <p:ph sz="quarter" idx="13"/>
          </p:nvPr>
        </p:nvSpPr>
        <p:spPr>
          <a:xfrm>
            <a:off x="956748" y="1733252"/>
            <a:ext cx="1399593" cy="503238"/>
          </a:xfrm>
        </p:spPr>
        <p:txBody>
          <a:bodyPr/>
          <a:lstStyle/>
          <a:p>
            <a:pPr marL="0" indent="0">
              <a:buNone/>
            </a:pPr>
            <a:r>
              <a:rPr lang="en-US" sz="2400" b="1" dirty="0">
                <a:solidFill>
                  <a:schemeClr val="bg1"/>
                </a:solidFill>
              </a:rPr>
              <a:t>Step [3]</a:t>
            </a:r>
          </a:p>
        </p:txBody>
      </p:sp>
      <p:sp>
        <p:nvSpPr>
          <p:cNvPr id="4" name="Content Placeholder 3">
            <a:extLst>
              <a:ext uri="{FF2B5EF4-FFF2-40B4-BE49-F238E27FC236}">
                <a16:creationId xmlns:a16="http://schemas.microsoft.com/office/drawing/2014/main" id="{9CA5B2DE-4FB2-4588-844B-28E624698D99}"/>
              </a:ext>
            </a:extLst>
          </p:cNvPr>
          <p:cNvSpPr>
            <a:spLocks noGrp="1"/>
          </p:cNvSpPr>
          <p:nvPr>
            <p:ph sz="quarter" idx="14"/>
          </p:nvPr>
        </p:nvSpPr>
        <p:spPr>
          <a:xfrm>
            <a:off x="2414218" y="1716221"/>
            <a:ext cx="6186038" cy="488643"/>
          </a:xfrm>
        </p:spPr>
        <p:txBody>
          <a:bodyPr/>
          <a:lstStyle/>
          <a:p>
            <a:pPr marL="0" indent="0">
              <a:buNone/>
            </a:pPr>
            <a:r>
              <a:rPr lang="en-US" altLang="en-US" sz="2400" b="1" dirty="0"/>
              <a:t>Arrange the electrons around the atoms.</a:t>
            </a:r>
          </a:p>
        </p:txBody>
      </p:sp>
      <p:sp>
        <p:nvSpPr>
          <p:cNvPr id="5" name="Content Placeholder 4">
            <a:extLst>
              <a:ext uri="{FF2B5EF4-FFF2-40B4-BE49-F238E27FC236}">
                <a16:creationId xmlns:a16="http://schemas.microsoft.com/office/drawing/2014/main" id="{A52787FC-6602-453B-BAE0-391A7DA5F716}"/>
              </a:ext>
            </a:extLst>
          </p:cNvPr>
          <p:cNvSpPr>
            <a:spLocks noGrp="1"/>
          </p:cNvSpPr>
          <p:nvPr>
            <p:ph sz="quarter" idx="15"/>
          </p:nvPr>
        </p:nvSpPr>
        <p:spPr>
          <a:xfrm>
            <a:off x="1187624" y="2498090"/>
            <a:ext cx="7776865" cy="3451189"/>
          </a:xfrm>
        </p:spPr>
        <p:txBody>
          <a:bodyPr/>
          <a:lstStyle/>
          <a:p>
            <a:pPr marL="228600" indent="-228600">
              <a:spcBef>
                <a:spcPts val="0"/>
              </a:spcBef>
              <a:spcAft>
                <a:spcPts val="2400"/>
              </a:spcAft>
            </a:pPr>
            <a:r>
              <a:rPr lang="en-US" altLang="en-US" sz="2400" b="1" dirty="0"/>
              <a:t>Place </a:t>
            </a:r>
            <a:r>
              <a:rPr lang="en-US" altLang="en-US" sz="2400" b="1" dirty="0">
                <a:solidFill>
                  <a:srgbClr val="3366FF"/>
                </a:solidFill>
              </a:rPr>
              <a:t>one bond </a:t>
            </a:r>
            <a:r>
              <a:rPr lang="en-US" altLang="en-US" sz="2400" b="1" dirty="0"/>
              <a:t>(two </a:t>
            </a:r>
            <a:r>
              <a:rPr lang="en-US" altLang="en-US" sz="2400" b="1" i="0" dirty="0"/>
              <a:t>e</a:t>
            </a:r>
            <a:r>
              <a:rPr lang="en-US" altLang="en-US" sz="2400" b="1" i="0" baseline="30000" dirty="0"/>
              <a:t>−</a:t>
            </a:r>
            <a:r>
              <a:rPr lang="en-US" altLang="en-US" sz="2400" b="1" i="0" dirty="0"/>
              <a:t> </a:t>
            </a:r>
            <a:r>
              <a:rPr lang="en-US" altLang="en-US" sz="2400" b="1" dirty="0"/>
              <a:t>) between every two atoms.</a:t>
            </a:r>
          </a:p>
          <a:p>
            <a:pPr marL="228600" indent="-228600">
              <a:spcBef>
                <a:spcPts val="0"/>
              </a:spcBef>
              <a:spcAft>
                <a:spcPts val="2400"/>
              </a:spcAft>
            </a:pPr>
            <a:r>
              <a:rPr lang="en-US" altLang="en-US" sz="2400" b="1" dirty="0"/>
              <a:t>For main group elements, give no more than </a:t>
            </a:r>
            <a:r>
              <a:rPr lang="en-US" altLang="en-US" sz="2400" b="1" dirty="0">
                <a:solidFill>
                  <a:srgbClr val="3366FF"/>
                </a:solidFill>
              </a:rPr>
              <a:t>8 </a:t>
            </a:r>
            <a:r>
              <a:rPr lang="en-US" altLang="en-US" sz="2400" b="1" i="0" dirty="0">
                <a:solidFill>
                  <a:srgbClr val="3366FF"/>
                </a:solidFill>
              </a:rPr>
              <a:t>e</a:t>
            </a:r>
            <a:r>
              <a:rPr lang="en-US" altLang="en-US" sz="2400" b="1" i="0" baseline="30000" dirty="0">
                <a:solidFill>
                  <a:srgbClr val="3366FF"/>
                </a:solidFill>
              </a:rPr>
              <a:t>−</a:t>
            </a:r>
            <a:r>
              <a:rPr lang="en-US" altLang="en-US" sz="2400" b="1" dirty="0"/>
              <a:t>. </a:t>
            </a:r>
          </a:p>
          <a:p>
            <a:pPr marL="228600" indent="-228600">
              <a:spcBef>
                <a:spcPts val="0"/>
              </a:spcBef>
              <a:spcAft>
                <a:spcPts val="2400"/>
              </a:spcAft>
            </a:pPr>
            <a:r>
              <a:rPr lang="en-US" altLang="en-US" sz="2400" b="1" dirty="0"/>
              <a:t>For H, give no more than </a:t>
            </a:r>
            <a:r>
              <a:rPr lang="en-US" altLang="en-US" sz="2400" b="1" dirty="0">
                <a:solidFill>
                  <a:srgbClr val="3366FF"/>
                </a:solidFill>
              </a:rPr>
              <a:t>2 </a:t>
            </a:r>
            <a:r>
              <a:rPr lang="en-US" altLang="en-US" sz="2400" b="1" i="0" dirty="0">
                <a:solidFill>
                  <a:srgbClr val="3366FF"/>
                </a:solidFill>
              </a:rPr>
              <a:t>e</a:t>
            </a:r>
            <a:r>
              <a:rPr lang="en-US" altLang="en-US" sz="2400" b="1" i="0" baseline="30000" dirty="0">
                <a:solidFill>
                  <a:srgbClr val="3366FF"/>
                </a:solidFill>
              </a:rPr>
              <a:t>−</a:t>
            </a:r>
            <a:r>
              <a:rPr lang="en-US" altLang="en-US" sz="2400" b="1" dirty="0"/>
              <a:t>.</a:t>
            </a:r>
          </a:p>
          <a:p>
            <a:pPr marL="228600" indent="-228600">
              <a:spcBef>
                <a:spcPts val="0"/>
              </a:spcBef>
              <a:spcAft>
                <a:spcPts val="2400"/>
              </a:spcAft>
            </a:pPr>
            <a:r>
              <a:rPr lang="en-US" altLang="en-US" sz="2400" b="1" dirty="0"/>
              <a:t>Use all remaining electrons to </a:t>
            </a:r>
            <a:r>
              <a:rPr lang="en-US" altLang="en-US" sz="2400" b="1" dirty="0">
                <a:solidFill>
                  <a:srgbClr val="3366FF"/>
                </a:solidFill>
              </a:rPr>
              <a:t>fill octets </a:t>
            </a:r>
            <a:r>
              <a:rPr lang="en-US" altLang="en-US" sz="2400" b="1" dirty="0"/>
              <a:t>with </a:t>
            </a:r>
            <a:r>
              <a:rPr lang="en-US" altLang="en-US" sz="2400" b="1" dirty="0">
                <a:solidFill>
                  <a:srgbClr val="3366FF"/>
                </a:solidFill>
              </a:rPr>
              <a:t>lone pairs</a:t>
            </a:r>
            <a:r>
              <a:rPr lang="en-US" altLang="en-US" sz="2400" b="1" dirty="0"/>
              <a:t>, beginning with atoms on the periphery.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EB7103EA-DD24-46F9-9FB7-2B162F2DCED9}"/>
              </a:ext>
            </a:extLst>
          </p:cNvPr>
          <p:cNvSpPr>
            <a:spLocks noGrp="1"/>
          </p:cNvSpPr>
          <p:nvPr>
            <p:ph type="title"/>
          </p:nvPr>
        </p:nvSpPr>
        <p:spPr>
          <a:xfrm>
            <a:off x="2492935" y="274503"/>
            <a:ext cx="4762872" cy="563562"/>
          </a:xfrm>
        </p:spPr>
        <p:txBody>
          <a:bodyPr/>
          <a:lstStyle/>
          <a:p>
            <a:r>
              <a:rPr lang="en-US" altLang="en-US" sz="3200" b="1" dirty="0">
                <a:ea typeface="MS PGothic" charset="-128"/>
                <a:cs typeface="ＭＳ Ｐゴシック" charset="-128"/>
              </a:rPr>
              <a:t>4.2 Lewis Structures (7)</a:t>
            </a:r>
            <a:endParaRPr lang="en-US" sz="3200" dirty="0"/>
          </a:p>
        </p:txBody>
      </p:sp>
      <p:sp>
        <p:nvSpPr>
          <p:cNvPr id="18" name="Content Placeholder 17">
            <a:extLst>
              <a:ext uri="{FF2B5EF4-FFF2-40B4-BE49-F238E27FC236}">
                <a16:creationId xmlns:a16="http://schemas.microsoft.com/office/drawing/2014/main" id="{E2A9B50A-C9D5-4D11-84CC-8AC1FA5B9755}"/>
              </a:ext>
            </a:extLst>
          </p:cNvPr>
          <p:cNvSpPr>
            <a:spLocks noGrp="1"/>
          </p:cNvSpPr>
          <p:nvPr>
            <p:ph idx="1"/>
          </p:nvPr>
        </p:nvSpPr>
        <p:spPr>
          <a:xfrm>
            <a:off x="2078626" y="934816"/>
            <a:ext cx="4910548" cy="478963"/>
          </a:xfrm>
        </p:spPr>
        <p:txBody>
          <a:bodyPr/>
          <a:lstStyle/>
          <a:p>
            <a:pPr marL="0" indent="0" algn="ctr" eaLnBrk="1" hangingPunct="1">
              <a:buNone/>
              <a:defRPr/>
            </a:pPr>
            <a:r>
              <a:rPr lang="en-US" sz="2400" b="1" dirty="0">
                <a:solidFill>
                  <a:schemeClr val="bg1"/>
                </a:solidFill>
              </a:rPr>
              <a:t>HOW TO Draw a Lewis Structure</a:t>
            </a:r>
          </a:p>
        </p:txBody>
      </p:sp>
      <p:sp>
        <p:nvSpPr>
          <p:cNvPr id="19" name="Content Placeholder 18">
            <a:extLst>
              <a:ext uri="{FF2B5EF4-FFF2-40B4-BE49-F238E27FC236}">
                <a16:creationId xmlns:a16="http://schemas.microsoft.com/office/drawing/2014/main" id="{713F5D43-42EB-4282-AE30-EAC3FAF6E470}"/>
              </a:ext>
            </a:extLst>
          </p:cNvPr>
          <p:cNvSpPr>
            <a:spLocks noGrp="1"/>
          </p:cNvSpPr>
          <p:nvPr>
            <p:ph sz="quarter" idx="13"/>
          </p:nvPr>
        </p:nvSpPr>
        <p:spPr>
          <a:xfrm>
            <a:off x="755576" y="1925299"/>
            <a:ext cx="1862858" cy="457489"/>
          </a:xfrm>
        </p:spPr>
        <p:txBody>
          <a:bodyPr/>
          <a:lstStyle/>
          <a:p>
            <a:pPr marL="0" indent="0">
              <a:buNone/>
            </a:pPr>
            <a:r>
              <a:rPr lang="en-US" altLang="en-US" sz="2400" b="1" dirty="0"/>
              <a:t>For CH</a:t>
            </a:r>
            <a:r>
              <a:rPr lang="en-US" altLang="en-US" sz="2400" b="1" baseline="-25000" dirty="0"/>
              <a:t>3</a:t>
            </a:r>
            <a:r>
              <a:rPr lang="en-US" altLang="en-US" sz="2400" b="1" dirty="0"/>
              <a:t>Cl:</a:t>
            </a:r>
          </a:p>
        </p:txBody>
      </p:sp>
      <p:pic>
        <p:nvPicPr>
          <p:cNvPr id="27" name="Picture 26" descr="Carbon is attached to three hydrogens and one chlorine with three lone pairs on chlorine. There are two arrows, one is pointing towards hydrogen and the other towards chlorine. All bonds shown are single bonds.A bond between carbon and chlorine atoms.A bond between carbon and hydrogen atoms.">
            <a:extLst>
              <a:ext uri="{FF2B5EF4-FFF2-40B4-BE49-F238E27FC236}">
                <a16:creationId xmlns:a16="http://schemas.microsoft.com/office/drawing/2014/main" id="{FC291FC7-88AB-47A8-AAFE-F9704E1E7151}"/>
              </a:ext>
            </a:extLst>
          </p:cNvPr>
          <p:cNvPicPr>
            <a:picLocks noChangeAspect="1"/>
          </p:cNvPicPr>
          <p:nvPr/>
        </p:nvPicPr>
        <p:blipFill>
          <a:blip r:embed="rId3"/>
          <a:stretch>
            <a:fillRect/>
          </a:stretch>
        </p:blipFill>
        <p:spPr>
          <a:xfrm>
            <a:off x="2622300" y="1777198"/>
            <a:ext cx="1704975" cy="1704975"/>
          </a:xfrm>
          <a:prstGeom prst="rect">
            <a:avLst/>
          </a:prstGeom>
        </p:spPr>
      </p:pic>
      <p:pic>
        <p:nvPicPr>
          <p:cNvPr id="67" name="Picture 31" descr="A curved arrow pointing towards hydrogen">
            <a:extLst>
              <a:ext uri="{FF2B5EF4-FFF2-40B4-BE49-F238E27FC236}">
                <a16:creationId xmlns:a16="http://schemas.microsoft.com/office/drawing/2014/main" id="{BD909E76-F7B0-430B-BF6A-626F2F2EC2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64817">
            <a:off x="2363788" y="2514600"/>
            <a:ext cx="314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19">
            <a:extLst>
              <a:ext uri="{FF2B5EF4-FFF2-40B4-BE49-F238E27FC236}">
                <a16:creationId xmlns:a16="http://schemas.microsoft.com/office/drawing/2014/main" id="{434A605B-40C1-452E-AFEA-3EBADC70ACB0}"/>
              </a:ext>
            </a:extLst>
          </p:cNvPr>
          <p:cNvSpPr>
            <a:spLocks noGrp="1"/>
          </p:cNvSpPr>
          <p:nvPr>
            <p:ph sz="quarter" idx="14"/>
          </p:nvPr>
        </p:nvSpPr>
        <p:spPr>
          <a:xfrm>
            <a:off x="1559802" y="3140968"/>
            <a:ext cx="1298864" cy="731567"/>
          </a:xfrm>
        </p:spPr>
        <p:txBody>
          <a:bodyPr/>
          <a:lstStyle/>
          <a:p>
            <a:pPr algn="ctr" eaLnBrk="1" hangingPunct="1">
              <a:spcBef>
                <a:spcPct val="0"/>
              </a:spcBef>
              <a:buFontTx/>
              <a:buNone/>
            </a:pPr>
            <a:r>
              <a:rPr lang="en-US" altLang="en-US" sz="2400" b="1" dirty="0"/>
              <a:t>2 </a:t>
            </a:r>
            <a:r>
              <a:rPr lang="en-US" altLang="en-US" sz="2400" b="1" i="0" dirty="0"/>
              <a:t>e</a:t>
            </a:r>
            <a:r>
              <a:rPr lang="en-US" altLang="en-US" sz="2400" b="1" i="0" baseline="30000" dirty="0"/>
              <a:t>−</a:t>
            </a:r>
            <a:r>
              <a:rPr lang="en-US" altLang="en-US" sz="2400" b="1" dirty="0"/>
              <a:t> on</a:t>
            </a:r>
          </a:p>
          <a:p>
            <a:pPr algn="ctr" eaLnBrk="1" hangingPunct="1">
              <a:spcBef>
                <a:spcPct val="0"/>
              </a:spcBef>
              <a:buFontTx/>
              <a:buNone/>
            </a:pPr>
            <a:r>
              <a:rPr lang="en-US" altLang="en-US" sz="2400" b="1" dirty="0"/>
              <a:t>each H</a:t>
            </a:r>
          </a:p>
        </p:txBody>
      </p:sp>
      <p:pic>
        <p:nvPicPr>
          <p:cNvPr id="68" name="Picture 32" descr="A curved arrow pointing towards lone pairs on chlorine">
            <a:extLst>
              <a:ext uri="{FF2B5EF4-FFF2-40B4-BE49-F238E27FC236}">
                <a16:creationId xmlns:a16="http://schemas.microsoft.com/office/drawing/2014/main" id="{2BE31C04-AB58-4166-9020-4730D3FAAC1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00538" y="2590800"/>
            <a:ext cx="314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ontent Placeholder 20">
            <a:extLst>
              <a:ext uri="{FF2B5EF4-FFF2-40B4-BE49-F238E27FC236}">
                <a16:creationId xmlns:a16="http://schemas.microsoft.com/office/drawing/2014/main" id="{945E84F1-24CF-4981-8D6D-E0EE7FDB93B7}"/>
              </a:ext>
            </a:extLst>
          </p:cNvPr>
          <p:cNvSpPr>
            <a:spLocks noGrp="1"/>
          </p:cNvSpPr>
          <p:nvPr>
            <p:ph sz="quarter" idx="15"/>
          </p:nvPr>
        </p:nvSpPr>
        <p:spPr>
          <a:xfrm>
            <a:off x="3468459" y="3138579"/>
            <a:ext cx="1296434" cy="900021"/>
          </a:xfrm>
        </p:spPr>
        <p:txBody>
          <a:bodyPr/>
          <a:lstStyle/>
          <a:p>
            <a:pPr algn="ctr" eaLnBrk="1" hangingPunct="1">
              <a:spcBef>
                <a:spcPct val="0"/>
              </a:spcBef>
              <a:buFontTx/>
              <a:buNone/>
            </a:pPr>
            <a:r>
              <a:rPr lang="en-US" altLang="en-US" sz="2400" b="1" dirty="0"/>
              <a:t>8 e</a:t>
            </a:r>
            <a:r>
              <a:rPr lang="en-US" altLang="en-US" sz="2400" b="1" baseline="30000" dirty="0"/>
              <a:t>−</a:t>
            </a:r>
            <a:r>
              <a:rPr lang="en-US" altLang="en-US" sz="2400" b="1" dirty="0"/>
              <a:t> </a:t>
            </a:r>
          </a:p>
          <a:p>
            <a:pPr algn="ctr" eaLnBrk="1" hangingPunct="1">
              <a:spcBef>
                <a:spcPct val="0"/>
              </a:spcBef>
              <a:buFontTx/>
              <a:buNone/>
            </a:pPr>
            <a:r>
              <a:rPr lang="en-US" altLang="en-US" sz="2400" b="1" dirty="0"/>
              <a:t>on Cl</a:t>
            </a:r>
          </a:p>
        </p:txBody>
      </p:sp>
      <p:sp>
        <p:nvSpPr>
          <p:cNvPr id="5" name="Content Placeholder 4">
            <a:extLst>
              <a:ext uri="{FF2B5EF4-FFF2-40B4-BE49-F238E27FC236}">
                <a16:creationId xmlns:a16="http://schemas.microsoft.com/office/drawing/2014/main" id="{2BD06EE8-B572-452C-B596-D1B0C86BD794}"/>
              </a:ext>
            </a:extLst>
          </p:cNvPr>
          <p:cNvSpPr>
            <a:spLocks noGrp="1"/>
          </p:cNvSpPr>
          <p:nvPr>
            <p:ph sz="quarter" idx="16"/>
          </p:nvPr>
        </p:nvSpPr>
        <p:spPr>
          <a:xfrm>
            <a:off x="4780042" y="1944542"/>
            <a:ext cx="3924124" cy="1079921"/>
          </a:xfrm>
        </p:spPr>
        <p:txBody>
          <a:bodyPr/>
          <a:lstStyle/>
          <a:p>
            <a:pPr marL="692150" indent="0">
              <a:spcAft>
                <a:spcPts val="1000"/>
              </a:spcAft>
              <a:buNone/>
            </a:pPr>
            <a:r>
              <a:rPr lang="en-US" sz="2400" b="1" dirty="0"/>
              <a:t>4 bonus×2 </a:t>
            </a:r>
            <a:r>
              <a:rPr lang="en-US" altLang="en-US" sz="2400" b="1" dirty="0"/>
              <a:t>e</a:t>
            </a:r>
            <a:r>
              <a:rPr lang="en-US" altLang="en-US" sz="2400" b="1" baseline="30000" dirty="0"/>
              <a:t>−</a:t>
            </a:r>
            <a:r>
              <a:rPr lang="en-US" altLang="en-US" sz="2400" b="1" dirty="0"/>
              <a:t> = 8 e</a:t>
            </a:r>
            <a:r>
              <a:rPr lang="en-US" altLang="en-US" sz="2400" b="1" baseline="30000" dirty="0"/>
              <a:t>−</a:t>
            </a:r>
            <a:r>
              <a:rPr lang="en-US" altLang="en-US" sz="2400" b="1" dirty="0"/>
              <a:t> </a:t>
            </a:r>
          </a:p>
          <a:p>
            <a:pPr marL="0" indent="0">
              <a:spcAft>
                <a:spcPts val="1000"/>
              </a:spcAft>
              <a:buNone/>
            </a:pPr>
            <a:r>
              <a:rPr lang="en-US" altLang="en-US" sz="2400" b="1" dirty="0"/>
              <a:t>+ 3 lone pairs×2 e</a:t>
            </a:r>
            <a:r>
              <a:rPr lang="en-US" altLang="en-US" sz="2400" b="1" baseline="30000" dirty="0"/>
              <a:t>−</a:t>
            </a:r>
            <a:r>
              <a:rPr lang="en-US" altLang="en-US" sz="2400" b="1" dirty="0"/>
              <a:t> = 6 e</a:t>
            </a:r>
            <a:r>
              <a:rPr lang="en-US" altLang="en-US" sz="2400" b="1" baseline="30000" dirty="0"/>
              <a:t>−</a:t>
            </a:r>
            <a:r>
              <a:rPr lang="en-US" altLang="en-US" sz="2400" b="1" dirty="0"/>
              <a:t> </a:t>
            </a:r>
            <a:endParaRPr lang="en-US" sz="2400" b="1" dirty="0"/>
          </a:p>
        </p:txBody>
      </p:sp>
      <p:sp>
        <p:nvSpPr>
          <p:cNvPr id="38942" name="Line 34"/>
          <p:cNvSpPr>
            <a:spLocks noChangeShapeType="1"/>
          </p:cNvSpPr>
          <p:nvPr/>
        </p:nvSpPr>
        <p:spPr bwMode="auto">
          <a:xfrm>
            <a:off x="4876800" y="2971800"/>
            <a:ext cx="3810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3" name="Content Placeholder 22">
            <a:extLst>
              <a:ext uri="{FF2B5EF4-FFF2-40B4-BE49-F238E27FC236}">
                <a16:creationId xmlns:a16="http://schemas.microsoft.com/office/drawing/2014/main" id="{E00C0510-9192-4982-9235-9D06A505D393}"/>
              </a:ext>
            </a:extLst>
          </p:cNvPr>
          <p:cNvSpPr>
            <a:spLocks noGrp="1"/>
          </p:cNvSpPr>
          <p:nvPr>
            <p:ph sz="quarter" idx="17"/>
          </p:nvPr>
        </p:nvSpPr>
        <p:spPr>
          <a:xfrm>
            <a:off x="7872050" y="3066206"/>
            <a:ext cx="990600" cy="391318"/>
          </a:xfrm>
        </p:spPr>
        <p:txBody>
          <a:bodyPr/>
          <a:lstStyle/>
          <a:p>
            <a:pPr marL="0" indent="0">
              <a:buNone/>
            </a:pPr>
            <a:r>
              <a:rPr lang="en-US" altLang="en-US" sz="2400" b="1" dirty="0">
                <a:solidFill>
                  <a:srgbClr val="3366FF"/>
                </a:solidFill>
              </a:rPr>
              <a:t>14 e</a:t>
            </a:r>
            <a:r>
              <a:rPr lang="en-US" altLang="en-US" sz="2400" b="1" baseline="30000" dirty="0">
                <a:solidFill>
                  <a:srgbClr val="3366FF"/>
                </a:solidFill>
              </a:rPr>
              <a:t>−</a:t>
            </a:r>
          </a:p>
        </p:txBody>
      </p:sp>
      <p:sp>
        <p:nvSpPr>
          <p:cNvPr id="24" name="Content Placeholder 23">
            <a:extLst>
              <a:ext uri="{FF2B5EF4-FFF2-40B4-BE49-F238E27FC236}">
                <a16:creationId xmlns:a16="http://schemas.microsoft.com/office/drawing/2014/main" id="{037D6E4C-CFA8-4798-86C8-583C43F33848}"/>
              </a:ext>
            </a:extLst>
          </p:cNvPr>
          <p:cNvSpPr>
            <a:spLocks noGrp="1"/>
          </p:cNvSpPr>
          <p:nvPr>
            <p:ph sz="quarter" idx="18"/>
          </p:nvPr>
        </p:nvSpPr>
        <p:spPr>
          <a:xfrm>
            <a:off x="5854289" y="3514424"/>
            <a:ext cx="3084811" cy="864535"/>
          </a:xfrm>
        </p:spPr>
        <p:txBody>
          <a:bodyPr/>
          <a:lstStyle/>
          <a:p>
            <a:pPr algn="ctr" eaLnBrk="1" hangingPunct="1">
              <a:spcBef>
                <a:spcPct val="0"/>
              </a:spcBef>
              <a:buFontTx/>
              <a:buNone/>
            </a:pPr>
            <a:r>
              <a:rPr lang="en-US" altLang="en-US" sz="2400" b="1" dirty="0">
                <a:solidFill>
                  <a:srgbClr val="3366FF"/>
                </a:solidFill>
              </a:rPr>
              <a:t>All valence</a:t>
            </a:r>
            <a:r>
              <a:rPr lang="en-US" altLang="en-US" sz="2400" b="1" dirty="0"/>
              <a:t> </a:t>
            </a:r>
            <a:r>
              <a:rPr lang="en-US" altLang="en-US" sz="2400" b="1" dirty="0">
                <a:solidFill>
                  <a:srgbClr val="3366FF"/>
                </a:solidFill>
              </a:rPr>
              <a:t>e</a:t>
            </a:r>
            <a:r>
              <a:rPr lang="en-US" altLang="en-US" sz="2400" b="1" baseline="30000" dirty="0">
                <a:solidFill>
                  <a:srgbClr val="3366FF"/>
                </a:solidFill>
              </a:rPr>
              <a:t>−</a:t>
            </a:r>
            <a:r>
              <a:rPr lang="en-US" altLang="en-US" sz="2400" b="1" dirty="0">
                <a:solidFill>
                  <a:srgbClr val="3366FF"/>
                </a:solidFill>
              </a:rPr>
              <a:t> have </a:t>
            </a:r>
          </a:p>
          <a:p>
            <a:pPr algn="ctr" eaLnBrk="1" hangingPunct="1">
              <a:spcBef>
                <a:spcPct val="0"/>
              </a:spcBef>
              <a:buFontTx/>
              <a:buNone/>
            </a:pPr>
            <a:r>
              <a:rPr lang="en-US" altLang="en-US" sz="2400" b="1" dirty="0">
                <a:solidFill>
                  <a:srgbClr val="3366FF"/>
                </a:solidFill>
              </a:rPr>
              <a:t>been used.</a:t>
            </a:r>
          </a:p>
        </p:txBody>
      </p:sp>
      <p:sp>
        <p:nvSpPr>
          <p:cNvPr id="64" name="Content Placeholder 25">
            <a:extLst>
              <a:ext uri="{FF2B5EF4-FFF2-40B4-BE49-F238E27FC236}">
                <a16:creationId xmlns:a16="http://schemas.microsoft.com/office/drawing/2014/main" id="{501675B0-E5BC-4EF4-82E4-965B52612A31}"/>
              </a:ext>
            </a:extLst>
          </p:cNvPr>
          <p:cNvSpPr>
            <a:spLocks noGrp="1"/>
          </p:cNvSpPr>
          <p:nvPr>
            <p:ph sz="quarter" idx="20"/>
          </p:nvPr>
        </p:nvSpPr>
        <p:spPr>
          <a:xfrm>
            <a:off x="1367053" y="4516501"/>
            <a:ext cx="7566992" cy="874217"/>
          </a:xfrm>
        </p:spPr>
        <p:txBody>
          <a:bodyPr/>
          <a:lstStyle/>
          <a:p>
            <a:pPr marL="0" indent="0" eaLnBrk="1" hangingPunct="1">
              <a:spcBef>
                <a:spcPct val="0"/>
              </a:spcBef>
              <a:buNone/>
            </a:pPr>
            <a:r>
              <a:rPr lang="en-US" altLang="en-US" sz="2400" b="1" dirty="0"/>
              <a:t>If all valence electrons are used and an atom still </a:t>
            </a:r>
            <a:r>
              <a:rPr lang="en-US" altLang="en-US" sz="2400" b="1" dirty="0">
                <a:solidFill>
                  <a:srgbClr val="3366FF"/>
                </a:solidFill>
              </a:rPr>
              <a:t>does not </a:t>
            </a:r>
            <a:r>
              <a:rPr lang="en-US" altLang="en-US" sz="2400" b="1" dirty="0"/>
              <a:t>have an octet, proceed to Step [4].</a:t>
            </a:r>
          </a:p>
        </p:txBody>
      </p:sp>
      <p:sp>
        <p:nvSpPr>
          <p:cNvPr id="63" name="Content Placeholder 10">
            <a:extLst>
              <a:ext uri="{FF2B5EF4-FFF2-40B4-BE49-F238E27FC236}">
                <a16:creationId xmlns:a16="http://schemas.microsoft.com/office/drawing/2014/main" id="{CD503F4A-76AF-4B6F-91DC-A51526EA32A4}"/>
              </a:ext>
            </a:extLst>
          </p:cNvPr>
          <p:cNvSpPr>
            <a:spLocks noGrp="1"/>
          </p:cNvSpPr>
          <p:nvPr>
            <p:ph sz="quarter" idx="19"/>
          </p:nvPr>
        </p:nvSpPr>
        <p:spPr>
          <a:xfrm>
            <a:off x="874713" y="5568568"/>
            <a:ext cx="1441450" cy="519759"/>
          </a:xfrm>
        </p:spPr>
        <p:txBody>
          <a:bodyPr/>
          <a:lstStyle/>
          <a:p>
            <a:pPr marL="0" indent="0" algn="ctr" eaLnBrk="1" hangingPunct="1">
              <a:buNone/>
              <a:defRPr/>
            </a:pPr>
            <a:r>
              <a:rPr lang="en-US" sz="2400" b="1" dirty="0">
                <a:solidFill>
                  <a:schemeClr val="bg1"/>
                </a:solidFill>
              </a:rPr>
              <a:t>Step [4]</a:t>
            </a:r>
          </a:p>
        </p:txBody>
      </p:sp>
      <p:sp>
        <p:nvSpPr>
          <p:cNvPr id="65" name="Content Placeholder 27">
            <a:extLst>
              <a:ext uri="{FF2B5EF4-FFF2-40B4-BE49-F238E27FC236}">
                <a16:creationId xmlns:a16="http://schemas.microsoft.com/office/drawing/2014/main" id="{64F6EF11-0523-40B6-AC52-FCB3C6E00C99}"/>
              </a:ext>
            </a:extLst>
          </p:cNvPr>
          <p:cNvSpPr>
            <a:spLocks noGrp="1"/>
          </p:cNvSpPr>
          <p:nvPr>
            <p:ph sz="quarter" idx="21"/>
          </p:nvPr>
        </p:nvSpPr>
        <p:spPr>
          <a:xfrm>
            <a:off x="2419992" y="5426174"/>
            <a:ext cx="5787319" cy="835983"/>
          </a:xfrm>
        </p:spPr>
        <p:txBody>
          <a:bodyPr/>
          <a:lstStyle/>
          <a:p>
            <a:pPr marL="0" indent="0" eaLnBrk="1" hangingPunct="1">
              <a:spcBef>
                <a:spcPct val="0"/>
              </a:spcBef>
              <a:buFontTx/>
              <a:buNone/>
            </a:pPr>
            <a:r>
              <a:rPr lang="en-US" altLang="en-US" sz="2400" b="1" dirty="0"/>
              <a:t>Use </a:t>
            </a:r>
            <a:r>
              <a:rPr lang="en-US" altLang="en-US" sz="2400" b="1" dirty="0">
                <a:solidFill>
                  <a:srgbClr val="3366FF"/>
                </a:solidFill>
              </a:rPr>
              <a:t>multiple bonds </a:t>
            </a:r>
            <a:r>
              <a:rPr lang="en-US" altLang="en-US" sz="2400" b="1" dirty="0"/>
              <a:t>to fill octets when needed.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ECD69-6516-41B1-9A49-110D1CCE3ABC}"/>
              </a:ext>
            </a:extLst>
          </p:cNvPr>
          <p:cNvSpPr>
            <a:spLocks noGrp="1"/>
          </p:cNvSpPr>
          <p:nvPr>
            <p:ph type="title"/>
          </p:nvPr>
        </p:nvSpPr>
        <p:spPr>
          <a:xfrm>
            <a:off x="2486272" y="295968"/>
            <a:ext cx="4781061" cy="549515"/>
          </a:xfrm>
        </p:spPr>
        <p:txBody>
          <a:bodyPr/>
          <a:lstStyle/>
          <a:p>
            <a:r>
              <a:rPr lang="en-US" altLang="en-US" sz="3200" b="1" dirty="0">
                <a:ea typeface="MS PGothic" charset="-128"/>
                <a:cs typeface="ＭＳ Ｐゴシック" charset="-128"/>
              </a:rPr>
              <a:t>4.2 Lewis Structures (8)</a:t>
            </a:r>
            <a:endParaRPr lang="en-US" sz="3200" dirty="0"/>
          </a:p>
        </p:txBody>
      </p:sp>
      <p:sp>
        <p:nvSpPr>
          <p:cNvPr id="19" name="Content Placeholder 11">
            <a:extLst>
              <a:ext uri="{FF2B5EF4-FFF2-40B4-BE49-F238E27FC236}">
                <a16:creationId xmlns:a16="http://schemas.microsoft.com/office/drawing/2014/main" id="{DA5C22EC-CB8D-40CA-9D74-9A1B13B973E3}"/>
              </a:ext>
            </a:extLst>
          </p:cNvPr>
          <p:cNvSpPr>
            <a:spLocks noGrp="1"/>
          </p:cNvSpPr>
          <p:nvPr>
            <p:ph sz="quarter" idx="16"/>
          </p:nvPr>
        </p:nvSpPr>
        <p:spPr>
          <a:xfrm>
            <a:off x="2968749" y="771636"/>
            <a:ext cx="3331443" cy="536227"/>
          </a:xfrm>
        </p:spPr>
        <p:txBody>
          <a:bodyPr/>
          <a:lstStyle/>
          <a:p>
            <a:pPr marL="457200" lvl="0" indent="-457200">
              <a:buFont typeface="+mj-lt"/>
              <a:buAutoNum type="alphaUcPeriod" startAt="2"/>
            </a:pPr>
            <a:r>
              <a:rPr lang="en-US" altLang="en-US" sz="2800" b="1" dirty="0">
                <a:ea typeface="MS PGothic" charset="-128"/>
                <a:cs typeface="ＭＳ Ｐゴシック" charset="-128"/>
              </a:rPr>
              <a:t>Multiple Bonds</a:t>
            </a:r>
            <a:endParaRPr lang="en-US" sz="2800" dirty="0"/>
          </a:p>
        </p:txBody>
      </p:sp>
      <p:sp>
        <p:nvSpPr>
          <p:cNvPr id="10" name="Content Placeholder 9">
            <a:extLst>
              <a:ext uri="{FF2B5EF4-FFF2-40B4-BE49-F238E27FC236}">
                <a16:creationId xmlns:a16="http://schemas.microsoft.com/office/drawing/2014/main" id="{B10D32E5-654C-48ED-878C-B97C6FD3E7D6}"/>
              </a:ext>
            </a:extLst>
          </p:cNvPr>
          <p:cNvSpPr>
            <a:spLocks noGrp="1"/>
          </p:cNvSpPr>
          <p:nvPr>
            <p:ph idx="1"/>
          </p:nvPr>
        </p:nvSpPr>
        <p:spPr>
          <a:xfrm>
            <a:off x="766243" y="1523404"/>
            <a:ext cx="7190134" cy="2197214"/>
          </a:xfrm>
        </p:spPr>
        <p:txBody>
          <a:bodyPr/>
          <a:lstStyle/>
          <a:p>
            <a:pPr marL="0" indent="0" eaLnBrk="1" hangingPunct="1">
              <a:spcBef>
                <a:spcPct val="0"/>
              </a:spcBef>
              <a:spcAft>
                <a:spcPts val="2000"/>
              </a:spcAft>
              <a:buNone/>
            </a:pPr>
            <a:r>
              <a:rPr lang="en-US" altLang="en-US" sz="2400" b="1" dirty="0">
                <a:solidFill>
                  <a:srgbClr val="3366FF"/>
                </a:solidFill>
              </a:rPr>
              <a:t>One lone pair </a:t>
            </a:r>
            <a:r>
              <a:rPr lang="en-US" altLang="en-US" sz="2400" b="1" dirty="0"/>
              <a:t>of </a:t>
            </a:r>
            <a:r>
              <a:rPr lang="en-US" altLang="en-US" sz="2400" b="1" i="0" dirty="0"/>
              <a:t>e</a:t>
            </a:r>
            <a:r>
              <a:rPr lang="en-US" altLang="en-US" sz="2400" b="1" i="0" baseline="30000" dirty="0"/>
              <a:t>−</a:t>
            </a:r>
            <a:r>
              <a:rPr lang="en-US" altLang="en-US" sz="2400" b="1" dirty="0"/>
              <a:t> can be </a:t>
            </a:r>
            <a:r>
              <a:rPr lang="en-US" altLang="en-US" sz="2400" b="1" dirty="0">
                <a:solidFill>
                  <a:srgbClr val="3366FF"/>
                </a:solidFill>
              </a:rPr>
              <a:t>converted </a:t>
            </a:r>
            <a:r>
              <a:rPr lang="en-US" altLang="en-US" sz="2400" b="1" dirty="0">
                <a:solidFill>
                  <a:srgbClr val="000000"/>
                </a:solidFill>
              </a:rPr>
              <a:t>into </a:t>
            </a:r>
            <a:r>
              <a:rPr lang="en-US" altLang="en-US" sz="2400" b="1" dirty="0">
                <a:solidFill>
                  <a:srgbClr val="3366FF"/>
                </a:solidFill>
              </a:rPr>
              <a:t>one bonding</a:t>
            </a:r>
            <a:r>
              <a:rPr lang="en-US" altLang="en-US" sz="2400" b="1" dirty="0">
                <a:solidFill>
                  <a:srgbClr val="3333FF"/>
                </a:solidFill>
              </a:rPr>
              <a:t> </a:t>
            </a:r>
            <a:r>
              <a:rPr lang="en-US" altLang="en-US" sz="2400" b="1" dirty="0">
                <a:solidFill>
                  <a:srgbClr val="3366FF"/>
                </a:solidFill>
              </a:rPr>
              <a:t>pair </a:t>
            </a:r>
            <a:r>
              <a:rPr lang="en-US" altLang="en-US" sz="2400" b="1" dirty="0"/>
              <a:t>of </a:t>
            </a:r>
            <a:r>
              <a:rPr lang="en-US" altLang="en-US" sz="2400" b="1" i="0" dirty="0"/>
              <a:t>e</a:t>
            </a:r>
            <a:r>
              <a:rPr lang="en-US" altLang="en-US" sz="2400" b="1" i="0" baseline="30000" dirty="0"/>
              <a:t>−</a:t>
            </a:r>
            <a:r>
              <a:rPr lang="en-US" altLang="en-US" sz="2400" b="1" dirty="0"/>
              <a:t> for each 2 e</a:t>
            </a:r>
            <a:r>
              <a:rPr lang="en-US" altLang="en-US" sz="2400" b="1" baseline="30000" dirty="0"/>
              <a:t>−</a:t>
            </a:r>
            <a:r>
              <a:rPr lang="en-US" altLang="en-US" sz="2400" b="1" dirty="0"/>
              <a:t> needed to complete an octet on a Lewis Structure.</a:t>
            </a:r>
          </a:p>
          <a:p>
            <a:pPr marL="0" indent="0" eaLnBrk="1" hangingPunct="1">
              <a:spcBef>
                <a:spcPct val="0"/>
              </a:spcBef>
              <a:spcAft>
                <a:spcPts val="1500"/>
              </a:spcAft>
              <a:buNone/>
            </a:pPr>
            <a:r>
              <a:rPr lang="en-US" altLang="en-US" sz="2400" b="1" dirty="0"/>
              <a:t>A </a:t>
            </a:r>
            <a:r>
              <a:rPr lang="en-US" altLang="en-US" sz="2400" b="1" dirty="0">
                <a:solidFill>
                  <a:srgbClr val="3366FF"/>
                </a:solidFill>
              </a:rPr>
              <a:t>double bond </a:t>
            </a:r>
            <a:r>
              <a:rPr lang="en-US" altLang="en-US" sz="2400" b="1" dirty="0"/>
              <a:t>contains four electrons in </a:t>
            </a:r>
            <a:r>
              <a:rPr lang="en-US" altLang="en-US" sz="2400" b="1" dirty="0">
                <a:solidFill>
                  <a:srgbClr val="3366FF"/>
                </a:solidFill>
              </a:rPr>
              <a:t>two 2 e</a:t>
            </a:r>
            <a:r>
              <a:rPr lang="en-US" altLang="en-US" sz="2400" b="1" baseline="30000" dirty="0">
                <a:solidFill>
                  <a:srgbClr val="3366FF"/>
                </a:solidFill>
              </a:rPr>
              <a:t>−</a:t>
            </a:r>
            <a:r>
              <a:rPr lang="en-US" altLang="en-US" sz="2400" b="1" dirty="0">
                <a:solidFill>
                  <a:srgbClr val="3366FF"/>
                </a:solidFill>
              </a:rPr>
              <a:t> bonds</a:t>
            </a:r>
            <a:r>
              <a:rPr lang="en-US" altLang="en-US" sz="2400" b="1" dirty="0"/>
              <a:t>.</a:t>
            </a:r>
          </a:p>
        </p:txBody>
      </p:sp>
      <p:pic>
        <p:nvPicPr>
          <p:cNvPr id="12" name="Picture 11" descr="Double bond between two oxygen atoms and two lone pairs on each oxygen.A bond between two oxygen atoms.A dot representing electron on oxygen">
            <a:extLst>
              <a:ext uri="{FF2B5EF4-FFF2-40B4-BE49-F238E27FC236}">
                <a16:creationId xmlns:a16="http://schemas.microsoft.com/office/drawing/2014/main" id="{71001C6E-7DC8-4D94-9CF8-5819ADFA0B39}"/>
              </a:ext>
            </a:extLst>
          </p:cNvPr>
          <p:cNvPicPr>
            <a:picLocks noChangeAspect="1"/>
          </p:cNvPicPr>
          <p:nvPr/>
        </p:nvPicPr>
        <p:blipFill>
          <a:blip r:embed="rId3"/>
          <a:stretch>
            <a:fillRect/>
          </a:stretch>
        </p:blipFill>
        <p:spPr>
          <a:xfrm>
            <a:off x="3720377" y="3820390"/>
            <a:ext cx="1419225" cy="647700"/>
          </a:xfrm>
          <a:prstGeom prst="rect">
            <a:avLst/>
          </a:prstGeom>
        </p:spPr>
      </p:pic>
      <p:sp>
        <p:nvSpPr>
          <p:cNvPr id="11" name="Content Placeholder 10">
            <a:extLst>
              <a:ext uri="{FF2B5EF4-FFF2-40B4-BE49-F238E27FC236}">
                <a16:creationId xmlns:a16="http://schemas.microsoft.com/office/drawing/2014/main" id="{8C36AEBF-3A4A-4EBC-BAFD-6AB756567EB0}"/>
              </a:ext>
            </a:extLst>
          </p:cNvPr>
          <p:cNvSpPr>
            <a:spLocks noGrp="1"/>
          </p:cNvSpPr>
          <p:nvPr>
            <p:ph sz="quarter" idx="13"/>
          </p:nvPr>
        </p:nvSpPr>
        <p:spPr>
          <a:xfrm>
            <a:off x="831669" y="4759860"/>
            <a:ext cx="7190134" cy="757372"/>
          </a:xfrm>
        </p:spPr>
        <p:txBody>
          <a:bodyPr/>
          <a:lstStyle/>
          <a:p>
            <a:pPr marL="0" indent="0">
              <a:buNone/>
            </a:pPr>
            <a:r>
              <a:rPr lang="en-US" altLang="en-US" sz="2400" b="1" dirty="0"/>
              <a:t>A </a:t>
            </a:r>
            <a:r>
              <a:rPr lang="en-US" altLang="en-US" sz="2400" b="1" dirty="0">
                <a:solidFill>
                  <a:srgbClr val="3366FF"/>
                </a:solidFill>
              </a:rPr>
              <a:t>triple bond </a:t>
            </a:r>
            <a:r>
              <a:rPr lang="en-US" altLang="en-US" sz="2400" b="1" dirty="0"/>
              <a:t>contains six electrons in </a:t>
            </a:r>
            <a:r>
              <a:rPr lang="en-US" altLang="en-US" sz="2400" b="1" dirty="0">
                <a:solidFill>
                  <a:srgbClr val="3366FF"/>
                </a:solidFill>
              </a:rPr>
              <a:t>three 2 e</a:t>
            </a:r>
            <a:r>
              <a:rPr lang="en-US" altLang="en-US" sz="2400" b="1" baseline="30000" dirty="0">
                <a:solidFill>
                  <a:srgbClr val="3366FF"/>
                </a:solidFill>
              </a:rPr>
              <a:t>−</a:t>
            </a:r>
            <a:r>
              <a:rPr lang="en-US" altLang="en-US" sz="2400" b="1" dirty="0">
                <a:solidFill>
                  <a:srgbClr val="3366FF"/>
                </a:solidFill>
              </a:rPr>
              <a:t> bonds</a:t>
            </a:r>
            <a:r>
              <a:rPr lang="en-US" altLang="en-US" sz="2400" b="1" dirty="0">
                <a:solidFill>
                  <a:prstClr val="black"/>
                </a:solidFill>
              </a:rPr>
              <a:t>.</a:t>
            </a:r>
            <a:endParaRPr lang="en-US" altLang="en-US" sz="2400" b="1" dirty="0"/>
          </a:p>
        </p:txBody>
      </p:sp>
      <p:pic>
        <p:nvPicPr>
          <p:cNvPr id="13" name="Picture 12" descr="triple bond between two nitrogen atoms with one lone pair on each nitrogen.A bond between two nitrogen atoms.A dot representing electron on nitrogen">
            <a:extLst>
              <a:ext uri="{FF2B5EF4-FFF2-40B4-BE49-F238E27FC236}">
                <a16:creationId xmlns:a16="http://schemas.microsoft.com/office/drawing/2014/main" id="{FBA15856-9D7E-4F7B-A420-91746D4AF6A5}"/>
              </a:ext>
            </a:extLst>
          </p:cNvPr>
          <p:cNvPicPr>
            <a:picLocks noChangeAspect="1"/>
          </p:cNvPicPr>
          <p:nvPr/>
        </p:nvPicPr>
        <p:blipFill>
          <a:blip r:embed="rId4"/>
          <a:stretch>
            <a:fillRect/>
          </a:stretch>
        </p:blipFill>
        <p:spPr>
          <a:xfrm>
            <a:off x="3867582" y="5617004"/>
            <a:ext cx="1419225" cy="6572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88835F3-4152-4C31-A30D-54806BD27919}"/>
              </a:ext>
            </a:extLst>
          </p:cNvPr>
          <p:cNvSpPr>
            <a:spLocks noGrp="1"/>
          </p:cNvSpPr>
          <p:nvPr>
            <p:ph type="title"/>
          </p:nvPr>
        </p:nvSpPr>
        <p:spPr>
          <a:xfrm>
            <a:off x="2374848" y="316290"/>
            <a:ext cx="5003915" cy="533219"/>
          </a:xfrm>
        </p:spPr>
        <p:txBody>
          <a:bodyPr/>
          <a:lstStyle/>
          <a:p>
            <a:r>
              <a:rPr lang="en-US" altLang="en-US" sz="3200" b="1" dirty="0">
                <a:ea typeface="MS PGothic" charset="-128"/>
                <a:cs typeface="ＭＳ Ｐゴシック" charset="-128"/>
              </a:rPr>
              <a:t>4.2 Lewis Structures (9)</a:t>
            </a:r>
            <a:endParaRPr lang="en-US" sz="3200" dirty="0"/>
          </a:p>
        </p:txBody>
      </p:sp>
      <p:sp>
        <p:nvSpPr>
          <p:cNvPr id="3" name="Content Placeholder 2">
            <a:extLst>
              <a:ext uri="{FF2B5EF4-FFF2-40B4-BE49-F238E27FC236}">
                <a16:creationId xmlns:a16="http://schemas.microsoft.com/office/drawing/2014/main" id="{0767F04D-7D70-45E0-B45C-2CD21371F37A}"/>
              </a:ext>
            </a:extLst>
          </p:cNvPr>
          <p:cNvSpPr>
            <a:spLocks noGrp="1"/>
          </p:cNvSpPr>
          <p:nvPr>
            <p:ph idx="1"/>
          </p:nvPr>
        </p:nvSpPr>
        <p:spPr>
          <a:xfrm>
            <a:off x="2976172" y="767437"/>
            <a:ext cx="3454181" cy="465129"/>
          </a:xfrm>
        </p:spPr>
        <p:txBody>
          <a:bodyPr/>
          <a:lstStyle/>
          <a:p>
            <a:pPr marL="457200" indent="-457200">
              <a:buFont typeface="+mj-lt"/>
              <a:buAutoNum type="alphaUcPeriod" startAt="2"/>
            </a:pPr>
            <a:r>
              <a:rPr lang="en-US" altLang="en-US" sz="2800" b="1" dirty="0">
                <a:ea typeface="MS PGothic" charset="-128"/>
                <a:cs typeface="ＭＳ Ｐゴシック" charset="-128"/>
              </a:rPr>
              <a:t>Multiple Bonds</a:t>
            </a:r>
            <a:endParaRPr lang="en-US" sz="2800" dirty="0"/>
          </a:p>
        </p:txBody>
      </p:sp>
      <p:sp>
        <p:nvSpPr>
          <p:cNvPr id="4" name="Content Placeholder 3">
            <a:extLst>
              <a:ext uri="{FF2B5EF4-FFF2-40B4-BE49-F238E27FC236}">
                <a16:creationId xmlns:a16="http://schemas.microsoft.com/office/drawing/2014/main" id="{CB86B751-7BB8-4C8B-8797-93F92B9C02E1}"/>
              </a:ext>
            </a:extLst>
          </p:cNvPr>
          <p:cNvSpPr>
            <a:spLocks noGrp="1"/>
          </p:cNvSpPr>
          <p:nvPr>
            <p:ph sz="quarter" idx="13"/>
          </p:nvPr>
        </p:nvSpPr>
        <p:spPr>
          <a:xfrm>
            <a:off x="805395" y="1666900"/>
            <a:ext cx="1539552" cy="503238"/>
          </a:xfrm>
        </p:spPr>
        <p:txBody>
          <a:bodyPr/>
          <a:lstStyle/>
          <a:p>
            <a:pPr marL="0" indent="0">
              <a:buNone/>
            </a:pPr>
            <a:r>
              <a:rPr lang="en-US" sz="2400" b="1" dirty="0">
                <a:solidFill>
                  <a:schemeClr val="bg1"/>
                </a:solidFill>
              </a:rPr>
              <a:t>Example</a:t>
            </a:r>
          </a:p>
        </p:txBody>
      </p:sp>
      <p:sp>
        <p:nvSpPr>
          <p:cNvPr id="5" name="Content Placeholder 4">
            <a:extLst>
              <a:ext uri="{FF2B5EF4-FFF2-40B4-BE49-F238E27FC236}">
                <a16:creationId xmlns:a16="http://schemas.microsoft.com/office/drawing/2014/main" id="{C661620A-943E-4A36-9A09-D836A896F0C0}"/>
              </a:ext>
            </a:extLst>
          </p:cNvPr>
          <p:cNvSpPr>
            <a:spLocks noGrp="1"/>
          </p:cNvSpPr>
          <p:nvPr>
            <p:ph sz="quarter" idx="14"/>
          </p:nvPr>
        </p:nvSpPr>
        <p:spPr>
          <a:xfrm>
            <a:off x="2363441" y="1601408"/>
            <a:ext cx="5232895" cy="454245"/>
          </a:xfrm>
        </p:spPr>
        <p:txBody>
          <a:bodyPr/>
          <a:lstStyle/>
          <a:p>
            <a:pPr marL="0" indent="0">
              <a:buNone/>
            </a:pPr>
            <a:r>
              <a:rPr lang="en-US" altLang="en-US" sz="2400" b="1" dirty="0"/>
              <a:t>Draw the Lewis Structure for </a:t>
            </a:r>
            <a:r>
              <a:rPr lang="en-US" altLang="en-US" sz="2400" b="1" i="0" dirty="0"/>
              <a:t>C</a:t>
            </a:r>
            <a:r>
              <a:rPr lang="en-US" altLang="en-US" sz="2400" b="1" i="0" baseline="-25000" dirty="0"/>
              <a:t>2</a:t>
            </a:r>
            <a:r>
              <a:rPr lang="en-US" altLang="en-US" sz="2400" b="1" i="0" dirty="0"/>
              <a:t>H</a:t>
            </a:r>
            <a:r>
              <a:rPr lang="en-US" altLang="en-US" sz="2400" b="1" i="0" baseline="-25000" dirty="0"/>
              <a:t>4</a:t>
            </a:r>
            <a:r>
              <a:rPr lang="en-US" altLang="en-US" sz="2400" b="1" dirty="0"/>
              <a:t>.</a:t>
            </a:r>
            <a:endParaRPr lang="en-US" altLang="en-US" sz="2400" b="1" baseline="-25000" dirty="0"/>
          </a:p>
        </p:txBody>
      </p:sp>
      <p:sp>
        <p:nvSpPr>
          <p:cNvPr id="6" name="Content Placeholder 5">
            <a:extLst>
              <a:ext uri="{FF2B5EF4-FFF2-40B4-BE49-F238E27FC236}">
                <a16:creationId xmlns:a16="http://schemas.microsoft.com/office/drawing/2014/main" id="{F745CB85-6A06-48E1-A84E-FCC094174EFE}"/>
              </a:ext>
            </a:extLst>
          </p:cNvPr>
          <p:cNvSpPr>
            <a:spLocks noGrp="1"/>
          </p:cNvSpPr>
          <p:nvPr>
            <p:ph sz="quarter" idx="15"/>
          </p:nvPr>
        </p:nvSpPr>
        <p:spPr>
          <a:xfrm>
            <a:off x="858435" y="2459991"/>
            <a:ext cx="1330583" cy="508038"/>
          </a:xfrm>
        </p:spPr>
        <p:txBody>
          <a:bodyPr/>
          <a:lstStyle/>
          <a:p>
            <a:pPr marL="0" indent="0">
              <a:buNone/>
            </a:pPr>
            <a:r>
              <a:rPr lang="en-US" sz="2400" b="1" dirty="0">
                <a:solidFill>
                  <a:schemeClr val="bg1"/>
                </a:solidFill>
              </a:rPr>
              <a:t>Step [1]</a:t>
            </a:r>
          </a:p>
        </p:txBody>
      </p:sp>
      <p:sp>
        <p:nvSpPr>
          <p:cNvPr id="34" name="Content Placeholder 20">
            <a:extLst>
              <a:ext uri="{FF2B5EF4-FFF2-40B4-BE49-F238E27FC236}">
                <a16:creationId xmlns:a16="http://schemas.microsoft.com/office/drawing/2014/main" id="{1BD300E7-03E4-45ED-B0EE-E519CF0EBF02}"/>
              </a:ext>
            </a:extLst>
          </p:cNvPr>
          <p:cNvSpPr>
            <a:spLocks noGrp="1"/>
          </p:cNvSpPr>
          <p:nvPr>
            <p:ph sz="quarter" idx="20"/>
          </p:nvPr>
        </p:nvSpPr>
        <p:spPr>
          <a:xfrm>
            <a:off x="2361701" y="2430433"/>
            <a:ext cx="3332930" cy="493968"/>
          </a:xfrm>
        </p:spPr>
        <p:txBody>
          <a:bodyPr/>
          <a:lstStyle/>
          <a:p>
            <a:pPr eaLnBrk="1" hangingPunct="1">
              <a:spcBef>
                <a:spcPct val="0"/>
              </a:spcBef>
              <a:buFontTx/>
              <a:buNone/>
            </a:pPr>
            <a:r>
              <a:rPr lang="en-US" altLang="en-US" sz="2400" b="1" dirty="0"/>
              <a:t>Arrange the atoms.</a:t>
            </a:r>
          </a:p>
        </p:txBody>
      </p:sp>
      <p:pic>
        <p:nvPicPr>
          <p:cNvPr id="11" name="Picture 10" descr="Two carbons are next to each other. Each carbon is surrounded with two hydrogens.">
            <a:extLst>
              <a:ext uri="{FF2B5EF4-FFF2-40B4-BE49-F238E27FC236}">
                <a16:creationId xmlns:a16="http://schemas.microsoft.com/office/drawing/2014/main" id="{09689AFC-75F3-4B8E-ACF3-4EE17FA90E8C}"/>
              </a:ext>
            </a:extLst>
          </p:cNvPr>
          <p:cNvPicPr>
            <a:picLocks noChangeAspect="1"/>
          </p:cNvPicPr>
          <p:nvPr/>
        </p:nvPicPr>
        <p:blipFill>
          <a:blip r:embed="rId3"/>
          <a:stretch>
            <a:fillRect/>
          </a:stretch>
        </p:blipFill>
        <p:spPr>
          <a:xfrm>
            <a:off x="3419042" y="3035442"/>
            <a:ext cx="2181225" cy="1171575"/>
          </a:xfrm>
          <a:prstGeom prst="rect">
            <a:avLst/>
          </a:prstGeom>
        </p:spPr>
      </p:pic>
      <p:sp>
        <p:nvSpPr>
          <p:cNvPr id="7" name="Content Placeholder 6">
            <a:extLst>
              <a:ext uri="{FF2B5EF4-FFF2-40B4-BE49-F238E27FC236}">
                <a16:creationId xmlns:a16="http://schemas.microsoft.com/office/drawing/2014/main" id="{CA9B79E0-9547-45B4-8CB1-36C7A8B35D4E}"/>
              </a:ext>
            </a:extLst>
          </p:cNvPr>
          <p:cNvSpPr>
            <a:spLocks noGrp="1"/>
          </p:cNvSpPr>
          <p:nvPr>
            <p:ph sz="quarter" idx="16"/>
          </p:nvPr>
        </p:nvSpPr>
        <p:spPr>
          <a:xfrm>
            <a:off x="868866" y="4378844"/>
            <a:ext cx="1307820" cy="477091"/>
          </a:xfrm>
        </p:spPr>
        <p:txBody>
          <a:bodyPr/>
          <a:lstStyle/>
          <a:p>
            <a:pPr marL="0" indent="0">
              <a:buNone/>
            </a:pPr>
            <a:r>
              <a:rPr lang="en-US" sz="2400" b="1" dirty="0">
                <a:solidFill>
                  <a:schemeClr val="bg1"/>
                </a:solidFill>
              </a:rPr>
              <a:t>Step [2]</a:t>
            </a:r>
          </a:p>
        </p:txBody>
      </p:sp>
      <p:sp>
        <p:nvSpPr>
          <p:cNvPr id="8" name="Content Placeholder 7">
            <a:extLst>
              <a:ext uri="{FF2B5EF4-FFF2-40B4-BE49-F238E27FC236}">
                <a16:creationId xmlns:a16="http://schemas.microsoft.com/office/drawing/2014/main" id="{D90E9A2E-F0A6-4D05-AE0B-F4F63EB6439C}"/>
              </a:ext>
            </a:extLst>
          </p:cNvPr>
          <p:cNvSpPr>
            <a:spLocks noGrp="1"/>
          </p:cNvSpPr>
          <p:nvPr>
            <p:ph sz="quarter" idx="17"/>
          </p:nvPr>
        </p:nvSpPr>
        <p:spPr>
          <a:xfrm>
            <a:off x="2490555" y="4299570"/>
            <a:ext cx="3362731" cy="491871"/>
          </a:xfrm>
        </p:spPr>
        <p:txBody>
          <a:bodyPr/>
          <a:lstStyle/>
          <a:p>
            <a:pPr marL="0" indent="0">
              <a:buNone/>
            </a:pPr>
            <a:r>
              <a:rPr lang="en-US" altLang="en-US" sz="2400" b="1" dirty="0"/>
              <a:t>Count the valence </a:t>
            </a:r>
            <a:r>
              <a:rPr lang="en-US" altLang="en-US" sz="2400" b="1" i="0" dirty="0"/>
              <a:t>e</a:t>
            </a:r>
            <a:r>
              <a:rPr lang="en-US" altLang="en-US" sz="2400" b="1" i="0" baseline="30000" dirty="0"/>
              <a:t>−</a:t>
            </a:r>
            <a:r>
              <a:rPr lang="en-US" altLang="en-US" sz="2400" b="1" dirty="0"/>
              <a:t>.</a:t>
            </a:r>
            <a:endParaRPr lang="en-US" altLang="en-US" sz="2400" b="1" baseline="30000" dirty="0"/>
          </a:p>
        </p:txBody>
      </p:sp>
      <p:sp>
        <p:nvSpPr>
          <p:cNvPr id="13" name="Content Placeholder 12">
            <a:extLst>
              <a:ext uri="{FF2B5EF4-FFF2-40B4-BE49-F238E27FC236}">
                <a16:creationId xmlns:a16="http://schemas.microsoft.com/office/drawing/2014/main" id="{1AE12FC3-D828-49D0-A730-25E69673EA7D}"/>
              </a:ext>
            </a:extLst>
          </p:cNvPr>
          <p:cNvSpPr>
            <a:spLocks noGrp="1"/>
          </p:cNvSpPr>
          <p:nvPr>
            <p:ph sz="quarter" idx="18"/>
          </p:nvPr>
        </p:nvSpPr>
        <p:spPr>
          <a:xfrm>
            <a:off x="3275856" y="4891055"/>
            <a:ext cx="2520280" cy="976344"/>
          </a:xfrm>
        </p:spPr>
        <p:txBody>
          <a:bodyPr/>
          <a:lstStyle/>
          <a:p>
            <a:pPr marL="0" indent="0">
              <a:spcAft>
                <a:spcPts val="1000"/>
              </a:spcAft>
              <a:buNone/>
            </a:pPr>
            <a:r>
              <a:rPr lang="en-US" sz="2400" b="1" dirty="0"/>
              <a:t>2 C×4 </a:t>
            </a:r>
            <a:r>
              <a:rPr lang="en-US" altLang="en-US" sz="2400" b="1" dirty="0"/>
              <a:t>e</a:t>
            </a:r>
            <a:r>
              <a:rPr lang="en-US" altLang="en-US" sz="2400" b="1" baseline="30000" dirty="0"/>
              <a:t>−</a:t>
            </a:r>
            <a:r>
              <a:rPr lang="en-US" sz="2400" b="1" dirty="0"/>
              <a:t> = 8 </a:t>
            </a:r>
            <a:r>
              <a:rPr lang="en-US" altLang="en-US" sz="2400" b="1" dirty="0"/>
              <a:t>e</a:t>
            </a:r>
            <a:r>
              <a:rPr lang="en-US" altLang="en-US" sz="2400" b="1" baseline="30000" dirty="0"/>
              <a:t>−</a:t>
            </a:r>
          </a:p>
          <a:p>
            <a:pPr marL="0" indent="0">
              <a:spcAft>
                <a:spcPts val="1000"/>
              </a:spcAft>
              <a:buNone/>
            </a:pPr>
            <a:r>
              <a:rPr lang="en-US" sz="2400" b="1" dirty="0"/>
              <a:t>4 H×1 </a:t>
            </a:r>
            <a:r>
              <a:rPr lang="en-US" altLang="en-US" sz="2400" b="1" dirty="0"/>
              <a:t>e</a:t>
            </a:r>
            <a:r>
              <a:rPr lang="en-US" altLang="en-US" sz="2400" b="1" baseline="30000" dirty="0"/>
              <a:t>−</a:t>
            </a:r>
            <a:r>
              <a:rPr lang="en-US" sz="2400" b="1" dirty="0"/>
              <a:t> = 4 </a:t>
            </a:r>
            <a:r>
              <a:rPr lang="en-US" altLang="en-US" sz="2400" b="1" dirty="0"/>
              <a:t>e</a:t>
            </a:r>
            <a:r>
              <a:rPr lang="en-US" altLang="en-US" sz="2400" b="1" baseline="30000" dirty="0"/>
              <a:t>−</a:t>
            </a:r>
          </a:p>
        </p:txBody>
      </p:sp>
      <p:sp>
        <p:nvSpPr>
          <p:cNvPr id="43026" name="Line 24"/>
          <p:cNvSpPr>
            <a:spLocks noChangeShapeType="1"/>
          </p:cNvSpPr>
          <p:nvPr/>
        </p:nvSpPr>
        <p:spPr bwMode="auto">
          <a:xfrm>
            <a:off x="3048000" y="5867400"/>
            <a:ext cx="3048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3" name="Content Placeholder 10">
            <a:extLst>
              <a:ext uri="{FF2B5EF4-FFF2-40B4-BE49-F238E27FC236}">
                <a16:creationId xmlns:a16="http://schemas.microsoft.com/office/drawing/2014/main" id="{B528D8D3-13E7-4936-9ECB-1A0217C4DBD1}"/>
              </a:ext>
            </a:extLst>
          </p:cNvPr>
          <p:cNvSpPr>
            <a:spLocks noGrp="1"/>
          </p:cNvSpPr>
          <p:nvPr>
            <p:ph sz="quarter" idx="19"/>
          </p:nvPr>
        </p:nvSpPr>
        <p:spPr>
          <a:xfrm>
            <a:off x="4572000" y="5910177"/>
            <a:ext cx="1771633" cy="498233"/>
          </a:xfrm>
        </p:spPr>
        <p:txBody>
          <a:bodyPr/>
          <a:lstStyle/>
          <a:p>
            <a:pPr eaLnBrk="1" hangingPunct="1">
              <a:spcBef>
                <a:spcPct val="0"/>
              </a:spcBef>
              <a:buFontTx/>
              <a:buNone/>
            </a:pPr>
            <a:r>
              <a:rPr lang="en-US" altLang="en-US" sz="2400" b="1" dirty="0">
                <a:solidFill>
                  <a:srgbClr val="3366FF"/>
                </a:solidFill>
              </a:rPr>
              <a:t>12</a:t>
            </a:r>
            <a:r>
              <a:rPr lang="en-US" altLang="en-US" sz="2400" b="1" dirty="0">
                <a:solidFill>
                  <a:srgbClr val="3333CC"/>
                </a:solidFill>
              </a:rPr>
              <a:t> </a:t>
            </a:r>
            <a:r>
              <a:rPr lang="en-US" altLang="en-US" sz="2400" b="1" i="0" dirty="0"/>
              <a:t>e</a:t>
            </a:r>
            <a:r>
              <a:rPr lang="en-US" altLang="en-US" sz="2400" b="1" i="0" baseline="30000" dirty="0"/>
              <a:t>−</a:t>
            </a:r>
            <a:r>
              <a:rPr lang="en-US" altLang="en-US" sz="2400" b="1" dirty="0"/>
              <a:t> total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218D089-17B0-482B-BBD4-3218EA379906}"/>
              </a:ext>
            </a:extLst>
          </p:cNvPr>
          <p:cNvSpPr>
            <a:spLocks noGrp="1"/>
          </p:cNvSpPr>
          <p:nvPr>
            <p:ph type="title"/>
          </p:nvPr>
        </p:nvSpPr>
        <p:spPr>
          <a:xfrm>
            <a:off x="2439381" y="314758"/>
            <a:ext cx="5096518" cy="530885"/>
          </a:xfrm>
        </p:spPr>
        <p:txBody>
          <a:bodyPr/>
          <a:lstStyle/>
          <a:p>
            <a:r>
              <a:rPr lang="en-US" altLang="en-US" sz="3200" b="1" dirty="0">
                <a:ea typeface="MS PGothic" charset="-128"/>
                <a:cs typeface="ＭＳ Ｐゴシック" charset="-128"/>
              </a:rPr>
              <a:t>4.2 Lewis Structures (10)</a:t>
            </a:r>
            <a:endParaRPr lang="en-US" sz="3200" dirty="0"/>
          </a:p>
        </p:txBody>
      </p:sp>
      <p:sp>
        <p:nvSpPr>
          <p:cNvPr id="3" name="Content Placeholder 2">
            <a:extLst>
              <a:ext uri="{FF2B5EF4-FFF2-40B4-BE49-F238E27FC236}">
                <a16:creationId xmlns:a16="http://schemas.microsoft.com/office/drawing/2014/main" id="{14CC4EEE-CBB8-4DEB-AFA3-869F34274893}"/>
              </a:ext>
            </a:extLst>
          </p:cNvPr>
          <p:cNvSpPr>
            <a:spLocks noGrp="1"/>
          </p:cNvSpPr>
          <p:nvPr>
            <p:ph idx="1"/>
          </p:nvPr>
        </p:nvSpPr>
        <p:spPr>
          <a:xfrm>
            <a:off x="2979620" y="774313"/>
            <a:ext cx="3312368" cy="505451"/>
          </a:xfrm>
        </p:spPr>
        <p:txBody>
          <a:bodyPr/>
          <a:lstStyle/>
          <a:p>
            <a:pPr marL="457200" indent="-457200">
              <a:buFont typeface="+mj-lt"/>
              <a:buAutoNum type="alphaUcPeriod" startAt="2"/>
            </a:pPr>
            <a:r>
              <a:rPr lang="en-US" altLang="en-US" sz="2800" b="1" dirty="0">
                <a:ea typeface="MS PGothic" charset="-128"/>
                <a:cs typeface="ＭＳ Ｐゴシック" charset="-128"/>
              </a:rPr>
              <a:t>Multiple Bonds</a:t>
            </a:r>
            <a:endParaRPr lang="en-US" sz="2800" b="1" dirty="0"/>
          </a:p>
        </p:txBody>
      </p:sp>
      <p:sp>
        <p:nvSpPr>
          <p:cNvPr id="4" name="Content Placeholder 3">
            <a:extLst>
              <a:ext uri="{FF2B5EF4-FFF2-40B4-BE49-F238E27FC236}">
                <a16:creationId xmlns:a16="http://schemas.microsoft.com/office/drawing/2014/main" id="{798B1069-BE9D-47B0-AFCB-C9DA67C5E29E}"/>
              </a:ext>
            </a:extLst>
          </p:cNvPr>
          <p:cNvSpPr>
            <a:spLocks noGrp="1"/>
          </p:cNvSpPr>
          <p:nvPr>
            <p:ph sz="quarter" idx="13"/>
          </p:nvPr>
        </p:nvSpPr>
        <p:spPr>
          <a:xfrm>
            <a:off x="862025" y="1629618"/>
            <a:ext cx="1396056" cy="503238"/>
          </a:xfrm>
        </p:spPr>
        <p:txBody>
          <a:bodyPr/>
          <a:lstStyle/>
          <a:p>
            <a:pPr marL="0" indent="0">
              <a:buNone/>
            </a:pPr>
            <a:r>
              <a:rPr lang="en-US" sz="2400" b="1" dirty="0">
                <a:solidFill>
                  <a:schemeClr val="bg1"/>
                </a:solidFill>
              </a:rPr>
              <a:t>Step [3]</a:t>
            </a:r>
          </a:p>
        </p:txBody>
      </p:sp>
      <p:sp>
        <p:nvSpPr>
          <p:cNvPr id="5" name="Content Placeholder 4">
            <a:extLst>
              <a:ext uri="{FF2B5EF4-FFF2-40B4-BE49-F238E27FC236}">
                <a16:creationId xmlns:a16="http://schemas.microsoft.com/office/drawing/2014/main" id="{2EA3D8D5-210B-4669-8B35-16043C98867F}"/>
              </a:ext>
            </a:extLst>
          </p:cNvPr>
          <p:cNvSpPr>
            <a:spLocks noGrp="1"/>
          </p:cNvSpPr>
          <p:nvPr>
            <p:ph sz="quarter" idx="14"/>
          </p:nvPr>
        </p:nvSpPr>
        <p:spPr>
          <a:xfrm>
            <a:off x="2471120" y="1651039"/>
            <a:ext cx="4621160" cy="412950"/>
          </a:xfrm>
        </p:spPr>
        <p:txBody>
          <a:bodyPr/>
          <a:lstStyle/>
          <a:p>
            <a:pPr marL="0" indent="0">
              <a:buNone/>
            </a:pPr>
            <a:r>
              <a:rPr lang="en-US" altLang="en-US" sz="2400" b="1" dirty="0"/>
              <a:t>Add the bonds and lone pairs.</a:t>
            </a:r>
          </a:p>
        </p:txBody>
      </p:sp>
      <p:pic>
        <p:nvPicPr>
          <p:cNvPr id="2" name="Picture 1" descr="Two carbons next to each other with two hydrogens attached to each carbon. There is a lone pair on the carbon on the right side and an arrow pointing towards another carbon.A bond connecting carbon and hydrogen.A dot representing electron on carbon">
            <a:extLst>
              <a:ext uri="{FF2B5EF4-FFF2-40B4-BE49-F238E27FC236}">
                <a16:creationId xmlns:a16="http://schemas.microsoft.com/office/drawing/2014/main" id="{76C37959-F2CF-4980-92BC-AE7EDAE2AE09}"/>
              </a:ext>
            </a:extLst>
          </p:cNvPr>
          <p:cNvPicPr>
            <a:picLocks noChangeAspect="1"/>
          </p:cNvPicPr>
          <p:nvPr/>
        </p:nvPicPr>
        <p:blipFill>
          <a:blip r:embed="rId3"/>
          <a:stretch>
            <a:fillRect/>
          </a:stretch>
        </p:blipFill>
        <p:spPr>
          <a:xfrm>
            <a:off x="2019636" y="2952300"/>
            <a:ext cx="2133600" cy="1181100"/>
          </a:xfrm>
          <a:prstGeom prst="rect">
            <a:avLst/>
          </a:prstGeom>
        </p:spPr>
      </p:pic>
      <p:pic>
        <p:nvPicPr>
          <p:cNvPr id="13" name="Picture 24" descr="A curved arrow pointing on carbon">
            <a:extLst>
              <a:ext uri="{FF2B5EF4-FFF2-40B4-BE49-F238E27FC236}">
                <a16:creationId xmlns:a16="http://schemas.microsoft.com/office/drawing/2014/main" id="{57A583FC-5280-4E9E-8876-6B4188032D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64817">
            <a:off x="2244725" y="3238500"/>
            <a:ext cx="4079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DBA41999-1280-4D79-B20F-80AEB4A0CB51}"/>
              </a:ext>
            </a:extLst>
          </p:cNvPr>
          <p:cNvSpPr>
            <a:spLocks noGrp="1"/>
          </p:cNvSpPr>
          <p:nvPr>
            <p:ph sz="quarter" idx="15"/>
          </p:nvPr>
        </p:nvSpPr>
        <p:spPr>
          <a:xfrm>
            <a:off x="928884" y="4208830"/>
            <a:ext cx="2779020" cy="818201"/>
          </a:xfrm>
        </p:spPr>
        <p:txBody>
          <a:bodyPr/>
          <a:lstStyle/>
          <a:p>
            <a:pPr marL="0" indent="0" algn="ctr" eaLnBrk="1" hangingPunct="1">
              <a:spcBef>
                <a:spcPct val="0"/>
              </a:spcBef>
              <a:buFontTx/>
              <a:buNone/>
            </a:pPr>
            <a:r>
              <a:rPr lang="en-US" altLang="en-US" sz="2400" b="1" dirty="0">
                <a:solidFill>
                  <a:srgbClr val="3366FF"/>
                </a:solidFill>
              </a:rPr>
              <a:t>C</a:t>
            </a:r>
            <a:r>
              <a:rPr lang="en-US" altLang="en-US" sz="2400" b="1" dirty="0"/>
              <a:t> still does not have an </a:t>
            </a:r>
            <a:r>
              <a:rPr lang="en-US" altLang="en-US" sz="2400" b="1" dirty="0">
                <a:solidFill>
                  <a:srgbClr val="3366FF"/>
                </a:solidFill>
              </a:rPr>
              <a:t>octet</a:t>
            </a:r>
            <a:r>
              <a:rPr lang="en-US" altLang="en-US" sz="2400" b="1" dirty="0"/>
              <a:t>.</a:t>
            </a:r>
          </a:p>
        </p:txBody>
      </p:sp>
      <p:sp>
        <p:nvSpPr>
          <p:cNvPr id="18" name="Content Placeholder 17">
            <a:extLst>
              <a:ext uri="{FF2B5EF4-FFF2-40B4-BE49-F238E27FC236}">
                <a16:creationId xmlns:a16="http://schemas.microsoft.com/office/drawing/2014/main" id="{1DBCAB2D-4D34-4741-86F3-F1B6C0228F47}"/>
              </a:ext>
            </a:extLst>
          </p:cNvPr>
          <p:cNvSpPr>
            <a:spLocks noGrp="1"/>
          </p:cNvSpPr>
          <p:nvPr>
            <p:ph sz="quarter" idx="16"/>
          </p:nvPr>
        </p:nvSpPr>
        <p:spPr>
          <a:xfrm>
            <a:off x="4644008" y="2622233"/>
            <a:ext cx="4114800" cy="981226"/>
          </a:xfrm>
        </p:spPr>
        <p:txBody>
          <a:bodyPr/>
          <a:lstStyle/>
          <a:p>
            <a:pPr marL="623888" indent="0">
              <a:buNone/>
            </a:pPr>
            <a:r>
              <a:rPr lang="en-US" sz="2400" b="1" dirty="0"/>
              <a:t>5 bonds×2</a:t>
            </a:r>
            <a:r>
              <a:rPr lang="en-US" altLang="en-US" sz="2400" b="1" dirty="0"/>
              <a:t> e</a:t>
            </a:r>
            <a:r>
              <a:rPr lang="en-US" altLang="en-US" sz="2400" b="1" baseline="30000" dirty="0"/>
              <a:t>−</a:t>
            </a:r>
            <a:r>
              <a:rPr lang="en-US" sz="2400" b="1" dirty="0"/>
              <a:t> = 10</a:t>
            </a:r>
            <a:r>
              <a:rPr lang="en-US" altLang="en-US" sz="2400" b="1" dirty="0"/>
              <a:t> e</a:t>
            </a:r>
            <a:r>
              <a:rPr lang="en-US" altLang="en-US" sz="2400" b="1" baseline="30000" dirty="0"/>
              <a:t>−</a:t>
            </a:r>
            <a:r>
              <a:rPr lang="en-US" sz="2400" b="1" dirty="0"/>
              <a:t> </a:t>
            </a:r>
          </a:p>
          <a:p>
            <a:pPr marL="0" indent="0">
              <a:buNone/>
            </a:pPr>
            <a:r>
              <a:rPr lang="en-US" sz="2400" b="1" dirty="0"/>
              <a:t>+ 1 lone pair×2</a:t>
            </a:r>
            <a:r>
              <a:rPr lang="en-US" altLang="en-US" sz="2400" b="1" dirty="0"/>
              <a:t> e</a:t>
            </a:r>
            <a:r>
              <a:rPr lang="en-US" altLang="en-US" sz="2400" b="1" baseline="30000" dirty="0"/>
              <a:t>−</a:t>
            </a:r>
            <a:r>
              <a:rPr lang="en-US" sz="2400" b="1" dirty="0"/>
              <a:t> = 2</a:t>
            </a:r>
            <a:r>
              <a:rPr lang="en-US" altLang="en-US" sz="2400" b="1" dirty="0"/>
              <a:t> e</a:t>
            </a:r>
            <a:r>
              <a:rPr lang="en-US" altLang="en-US" sz="2400" b="1" baseline="30000" dirty="0"/>
              <a:t>−</a:t>
            </a:r>
            <a:r>
              <a:rPr lang="en-US" sz="2400" b="1" dirty="0"/>
              <a:t> </a:t>
            </a:r>
          </a:p>
        </p:txBody>
      </p:sp>
      <p:sp>
        <p:nvSpPr>
          <p:cNvPr id="45079" name="Line 28"/>
          <p:cNvSpPr>
            <a:spLocks noChangeShapeType="1"/>
          </p:cNvSpPr>
          <p:nvPr/>
        </p:nvSpPr>
        <p:spPr bwMode="auto">
          <a:xfrm>
            <a:off x="4800600" y="3505200"/>
            <a:ext cx="3733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dirty="0"/>
          </a:p>
        </p:txBody>
      </p:sp>
      <p:sp>
        <p:nvSpPr>
          <p:cNvPr id="9" name="Content Placeholder 8">
            <a:extLst>
              <a:ext uri="{FF2B5EF4-FFF2-40B4-BE49-F238E27FC236}">
                <a16:creationId xmlns:a16="http://schemas.microsoft.com/office/drawing/2014/main" id="{82112460-9AA4-46B1-AF57-183941F4F513}"/>
              </a:ext>
            </a:extLst>
          </p:cNvPr>
          <p:cNvSpPr>
            <a:spLocks noGrp="1"/>
          </p:cNvSpPr>
          <p:nvPr>
            <p:ph sz="quarter" idx="18"/>
          </p:nvPr>
        </p:nvSpPr>
        <p:spPr>
          <a:xfrm>
            <a:off x="7308304" y="3556000"/>
            <a:ext cx="984250" cy="449263"/>
          </a:xfrm>
        </p:spPr>
        <p:txBody>
          <a:bodyPr/>
          <a:lstStyle/>
          <a:p>
            <a:pPr marL="0" indent="0">
              <a:buNone/>
            </a:pPr>
            <a:r>
              <a:rPr lang="en-US" altLang="en-US" sz="2400" b="1" dirty="0">
                <a:solidFill>
                  <a:srgbClr val="3366FF"/>
                </a:solidFill>
              </a:rPr>
              <a:t>12 </a:t>
            </a:r>
            <a:r>
              <a:rPr lang="en-US" altLang="en-US" sz="2400" b="1" i="0" dirty="0">
                <a:solidFill>
                  <a:srgbClr val="3366FF"/>
                </a:solidFill>
              </a:rPr>
              <a:t>e</a:t>
            </a:r>
            <a:r>
              <a:rPr lang="en-US" altLang="en-US" sz="2400" b="1" i="0" baseline="30000" dirty="0">
                <a:solidFill>
                  <a:srgbClr val="3366FF"/>
                </a:solidFill>
              </a:rPr>
              <a:t>−</a:t>
            </a:r>
            <a:endParaRPr lang="en-US" altLang="en-US" sz="2400" b="1" baseline="30000" dirty="0">
              <a:solidFill>
                <a:srgbClr val="3366FF"/>
              </a:solidFill>
            </a:endParaRPr>
          </a:p>
        </p:txBody>
      </p:sp>
      <p:sp>
        <p:nvSpPr>
          <p:cNvPr id="8" name="Content Placeholder 7">
            <a:extLst>
              <a:ext uri="{FF2B5EF4-FFF2-40B4-BE49-F238E27FC236}">
                <a16:creationId xmlns:a16="http://schemas.microsoft.com/office/drawing/2014/main" id="{EC1C508C-64AD-4B52-A742-13F5705E7A21}"/>
              </a:ext>
            </a:extLst>
          </p:cNvPr>
          <p:cNvSpPr>
            <a:spLocks noGrp="1"/>
          </p:cNvSpPr>
          <p:nvPr>
            <p:ph sz="quarter" idx="17"/>
          </p:nvPr>
        </p:nvSpPr>
        <p:spPr>
          <a:xfrm>
            <a:off x="5196773" y="4202038"/>
            <a:ext cx="3222841" cy="792163"/>
          </a:xfrm>
        </p:spPr>
        <p:txBody>
          <a:bodyPr/>
          <a:lstStyle/>
          <a:p>
            <a:pPr algn="ctr" eaLnBrk="1" hangingPunct="1">
              <a:spcBef>
                <a:spcPct val="0"/>
              </a:spcBef>
              <a:buFontTx/>
              <a:buNone/>
            </a:pPr>
            <a:r>
              <a:rPr lang="en-US" altLang="en-US" sz="2400" b="1" dirty="0">
                <a:solidFill>
                  <a:srgbClr val="3366FF"/>
                </a:solidFill>
              </a:rPr>
              <a:t>All valence </a:t>
            </a:r>
            <a:r>
              <a:rPr lang="en-US" altLang="en-US" sz="2400" b="1" i="0" dirty="0">
                <a:solidFill>
                  <a:srgbClr val="3366FF"/>
                </a:solidFill>
              </a:rPr>
              <a:t>e</a:t>
            </a:r>
            <a:r>
              <a:rPr lang="en-US" altLang="en-US" sz="2400" b="1" i="0" baseline="30000" dirty="0">
                <a:solidFill>
                  <a:srgbClr val="3366FF"/>
                </a:solidFill>
              </a:rPr>
              <a:t>−</a:t>
            </a:r>
            <a:r>
              <a:rPr lang="en-US" altLang="en-US" sz="2400" b="1" dirty="0">
                <a:solidFill>
                  <a:srgbClr val="3366FF"/>
                </a:solidFill>
              </a:rPr>
              <a:t> have been used.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8BEAB912-547E-49FB-BFBC-9C44B2F77F1D}"/>
              </a:ext>
            </a:extLst>
          </p:cNvPr>
          <p:cNvSpPr>
            <a:spLocks noGrp="1"/>
          </p:cNvSpPr>
          <p:nvPr>
            <p:ph type="title"/>
          </p:nvPr>
        </p:nvSpPr>
        <p:spPr>
          <a:xfrm>
            <a:off x="2171090" y="299614"/>
            <a:ext cx="5638537" cy="551247"/>
          </a:xfrm>
        </p:spPr>
        <p:txBody>
          <a:bodyPr/>
          <a:lstStyle/>
          <a:p>
            <a:r>
              <a:rPr lang="en-US" altLang="en-US" sz="3200" b="1" dirty="0">
                <a:ea typeface="MS PGothic" charset="-128"/>
                <a:cs typeface="ＭＳ Ｐゴシック" charset="-128"/>
              </a:rPr>
              <a:t>4.2 Lewis Structures (11)</a:t>
            </a:r>
            <a:endParaRPr lang="en-US" sz="3200" b="1" dirty="0"/>
          </a:p>
        </p:txBody>
      </p:sp>
      <p:sp>
        <p:nvSpPr>
          <p:cNvPr id="12" name="Content Placeholder 11">
            <a:extLst>
              <a:ext uri="{FF2B5EF4-FFF2-40B4-BE49-F238E27FC236}">
                <a16:creationId xmlns:a16="http://schemas.microsoft.com/office/drawing/2014/main" id="{4B42D219-CD33-40CE-A907-F0FC93E00345}"/>
              </a:ext>
            </a:extLst>
          </p:cNvPr>
          <p:cNvSpPr>
            <a:spLocks noGrp="1"/>
          </p:cNvSpPr>
          <p:nvPr>
            <p:ph sz="quarter" idx="13"/>
          </p:nvPr>
        </p:nvSpPr>
        <p:spPr>
          <a:xfrm>
            <a:off x="2976784" y="770717"/>
            <a:ext cx="3248667" cy="503238"/>
          </a:xfrm>
        </p:spPr>
        <p:txBody>
          <a:bodyPr/>
          <a:lstStyle/>
          <a:p>
            <a:pPr marL="457200" indent="-457200">
              <a:buFont typeface="+mj-lt"/>
              <a:buAutoNum type="alphaUcPeriod" startAt="2"/>
            </a:pPr>
            <a:r>
              <a:rPr lang="en-US" altLang="en-US" sz="2800" b="1" dirty="0">
                <a:ea typeface="MS PGothic" charset="-128"/>
                <a:cs typeface="ＭＳ Ｐゴシック" charset="-128"/>
              </a:rPr>
              <a:t>Multiple Bonds</a:t>
            </a:r>
            <a:endParaRPr lang="en-US" sz="2800" dirty="0"/>
          </a:p>
        </p:txBody>
      </p:sp>
      <p:sp>
        <p:nvSpPr>
          <p:cNvPr id="13" name="Content Placeholder 12">
            <a:extLst>
              <a:ext uri="{FF2B5EF4-FFF2-40B4-BE49-F238E27FC236}">
                <a16:creationId xmlns:a16="http://schemas.microsoft.com/office/drawing/2014/main" id="{CC1AA9C8-0DA5-49FF-B08A-FA80A12C7452}"/>
              </a:ext>
            </a:extLst>
          </p:cNvPr>
          <p:cNvSpPr>
            <a:spLocks noGrp="1"/>
          </p:cNvSpPr>
          <p:nvPr>
            <p:ph sz="quarter" idx="14"/>
          </p:nvPr>
        </p:nvSpPr>
        <p:spPr>
          <a:xfrm>
            <a:off x="930368" y="1627251"/>
            <a:ext cx="1428750" cy="454245"/>
          </a:xfrm>
        </p:spPr>
        <p:txBody>
          <a:bodyPr/>
          <a:lstStyle/>
          <a:p>
            <a:pPr marL="0" indent="0">
              <a:buNone/>
            </a:pPr>
            <a:r>
              <a:rPr lang="en-US" sz="2400" b="1" dirty="0">
                <a:solidFill>
                  <a:schemeClr val="bg1"/>
                </a:solidFill>
              </a:rPr>
              <a:t>Step [4]</a:t>
            </a:r>
          </a:p>
        </p:txBody>
      </p:sp>
      <p:sp>
        <p:nvSpPr>
          <p:cNvPr id="11" name="Content Placeholder 10">
            <a:extLst>
              <a:ext uri="{FF2B5EF4-FFF2-40B4-BE49-F238E27FC236}">
                <a16:creationId xmlns:a16="http://schemas.microsoft.com/office/drawing/2014/main" id="{A61C2CAF-D588-4D07-8C90-85B0A4ED4106}"/>
              </a:ext>
            </a:extLst>
          </p:cNvPr>
          <p:cNvSpPr>
            <a:spLocks noGrp="1"/>
          </p:cNvSpPr>
          <p:nvPr>
            <p:ph idx="1"/>
          </p:nvPr>
        </p:nvSpPr>
        <p:spPr>
          <a:xfrm>
            <a:off x="2461808" y="1524447"/>
            <a:ext cx="6183022" cy="895438"/>
          </a:xfrm>
        </p:spPr>
        <p:txBody>
          <a:bodyPr/>
          <a:lstStyle/>
          <a:p>
            <a:pPr eaLnBrk="1" hangingPunct="1">
              <a:spcBef>
                <a:spcPct val="0"/>
              </a:spcBef>
              <a:buFontTx/>
              <a:buNone/>
            </a:pPr>
            <a:r>
              <a:rPr lang="en-US" altLang="en-US" sz="2400" b="1" dirty="0"/>
              <a:t>Change one lone pair into one bonding</a:t>
            </a:r>
          </a:p>
          <a:p>
            <a:pPr eaLnBrk="1" hangingPunct="1">
              <a:spcBef>
                <a:spcPct val="0"/>
              </a:spcBef>
              <a:buFontTx/>
              <a:buNone/>
            </a:pPr>
            <a:r>
              <a:rPr lang="en-US" altLang="en-US" sz="2400" b="1" dirty="0"/>
              <a:t>pair of </a:t>
            </a:r>
            <a:r>
              <a:rPr lang="en-US" altLang="en-US" sz="2400" b="1" i="0" dirty="0"/>
              <a:t>e</a:t>
            </a:r>
            <a:r>
              <a:rPr lang="en-US" altLang="en-US" sz="2400" b="1" i="0" baseline="30000" dirty="0"/>
              <a:t>−</a:t>
            </a:r>
            <a:r>
              <a:rPr lang="en-US" altLang="en-US" sz="2400" b="1" dirty="0"/>
              <a:t>, forming a double bond.</a:t>
            </a:r>
            <a:endParaRPr lang="en-US" altLang="en-US" sz="2400" b="1" baseline="30000" dirty="0"/>
          </a:p>
        </p:txBody>
      </p:sp>
      <p:pic>
        <p:nvPicPr>
          <p:cNvPr id="19" name="Picture 18" descr="Two carbons next to each other with two hydrogens attached to each carbon. There is a lone pair on the carbon on the right side and an arrow pointing from lone pairs to the bond between two carbon atoms.A bond connecting carbon and hydrogen.A curved arrow pointing towards the bond between two carbon atoms.A dot representing electron on carbon">
            <a:extLst>
              <a:ext uri="{FF2B5EF4-FFF2-40B4-BE49-F238E27FC236}">
                <a16:creationId xmlns:a16="http://schemas.microsoft.com/office/drawing/2014/main" id="{B5B95878-9AB9-4A90-A8D0-0D9EC321524F}"/>
              </a:ext>
            </a:extLst>
          </p:cNvPr>
          <p:cNvPicPr>
            <a:picLocks noChangeAspect="1"/>
          </p:cNvPicPr>
          <p:nvPr/>
        </p:nvPicPr>
        <p:blipFill>
          <a:blip r:embed="rId3"/>
          <a:stretch>
            <a:fillRect/>
          </a:stretch>
        </p:blipFill>
        <p:spPr>
          <a:xfrm>
            <a:off x="1799111" y="3016540"/>
            <a:ext cx="2133600" cy="1381125"/>
          </a:xfrm>
          <a:prstGeom prst="rect">
            <a:avLst/>
          </a:prstGeom>
        </p:spPr>
      </p:pic>
      <p:sp>
        <p:nvSpPr>
          <p:cNvPr id="35868" name="Line 28"/>
          <p:cNvSpPr>
            <a:spLocks noChangeShapeType="1"/>
          </p:cNvSpPr>
          <p:nvPr/>
        </p:nvSpPr>
        <p:spPr bwMode="auto">
          <a:xfrm>
            <a:off x="4343400" y="3794125"/>
            <a:ext cx="838200" cy="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wrap="none">
            <a:spAutoFit/>
          </a:bodyPr>
          <a:lstStyle/>
          <a:p>
            <a:endParaRPr lang="en-US"/>
          </a:p>
        </p:txBody>
      </p:sp>
      <p:pic>
        <p:nvPicPr>
          <p:cNvPr id="21" name="Picture 20" descr="A bond connecting carbon and hydrogen.There is a double bond between two carbon atoms. Each carbon is bonded to two hydrogens with a single bond.">
            <a:extLst>
              <a:ext uri="{FF2B5EF4-FFF2-40B4-BE49-F238E27FC236}">
                <a16:creationId xmlns:a16="http://schemas.microsoft.com/office/drawing/2014/main" id="{A89B12FC-4105-445B-B499-327F88288A54}"/>
              </a:ext>
            </a:extLst>
          </p:cNvPr>
          <p:cNvPicPr>
            <a:picLocks noChangeAspect="1"/>
          </p:cNvPicPr>
          <p:nvPr/>
        </p:nvPicPr>
        <p:blipFill>
          <a:blip r:embed="rId4"/>
          <a:stretch>
            <a:fillRect/>
          </a:stretch>
        </p:blipFill>
        <p:spPr>
          <a:xfrm>
            <a:off x="5497100" y="3107326"/>
            <a:ext cx="2076450" cy="1212477"/>
          </a:xfrm>
          <a:prstGeom prst="rect">
            <a:avLst/>
          </a:prstGeom>
        </p:spPr>
      </p:pic>
      <p:sp>
        <p:nvSpPr>
          <p:cNvPr id="14" name="Content Placeholder 13">
            <a:extLst>
              <a:ext uri="{FF2B5EF4-FFF2-40B4-BE49-F238E27FC236}">
                <a16:creationId xmlns:a16="http://schemas.microsoft.com/office/drawing/2014/main" id="{4D027664-7A0B-4967-A70B-E3757AE2E32E}"/>
              </a:ext>
            </a:extLst>
          </p:cNvPr>
          <p:cNvSpPr>
            <a:spLocks noGrp="1"/>
          </p:cNvSpPr>
          <p:nvPr>
            <p:ph sz="quarter" idx="15"/>
          </p:nvPr>
        </p:nvSpPr>
        <p:spPr>
          <a:xfrm>
            <a:off x="6168752" y="4725863"/>
            <a:ext cx="1297355" cy="416471"/>
          </a:xfrm>
        </p:spPr>
        <p:txBody>
          <a:bodyPr/>
          <a:lstStyle/>
          <a:p>
            <a:pPr marL="0" indent="0">
              <a:buNone/>
            </a:pPr>
            <a:r>
              <a:rPr lang="en-US" altLang="en-US" sz="2400" b="1" dirty="0"/>
              <a:t>Answer</a:t>
            </a:r>
          </a:p>
        </p:txBody>
      </p:sp>
      <p:sp>
        <p:nvSpPr>
          <p:cNvPr id="15" name="Content Placeholder 14">
            <a:extLst>
              <a:ext uri="{FF2B5EF4-FFF2-40B4-BE49-F238E27FC236}">
                <a16:creationId xmlns:a16="http://schemas.microsoft.com/office/drawing/2014/main" id="{C39FE395-A38B-49F3-AF5F-84BD98BA5049}"/>
              </a:ext>
            </a:extLst>
          </p:cNvPr>
          <p:cNvSpPr>
            <a:spLocks noGrp="1"/>
          </p:cNvSpPr>
          <p:nvPr>
            <p:ph sz="quarter" idx="16"/>
          </p:nvPr>
        </p:nvSpPr>
        <p:spPr>
          <a:xfrm>
            <a:off x="4902265" y="5257913"/>
            <a:ext cx="4039984" cy="491870"/>
          </a:xfrm>
        </p:spPr>
        <p:txBody>
          <a:bodyPr/>
          <a:lstStyle/>
          <a:p>
            <a:pPr marL="0" indent="0">
              <a:buNone/>
            </a:pPr>
            <a:r>
              <a:rPr lang="en-US" altLang="en-US" sz="2400" b="1" dirty="0">
                <a:solidFill>
                  <a:srgbClr val="3366FF"/>
                </a:solidFill>
              </a:rPr>
              <a:t>Each C now has an octet.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EF2A38-F6C0-486A-BD71-D4FFC6BAD1B6}"/>
              </a:ext>
            </a:extLst>
          </p:cNvPr>
          <p:cNvSpPr>
            <a:spLocks noGrp="1"/>
          </p:cNvSpPr>
          <p:nvPr>
            <p:ph type="title"/>
          </p:nvPr>
        </p:nvSpPr>
        <p:spPr>
          <a:xfrm>
            <a:off x="1181032" y="260648"/>
            <a:ext cx="7376385" cy="645195"/>
          </a:xfrm>
        </p:spPr>
        <p:txBody>
          <a:bodyPr/>
          <a:lstStyle/>
          <a:p>
            <a:r>
              <a:rPr lang="en-US" altLang="en-US" sz="3200" b="1" dirty="0">
                <a:ea typeface="MS PGothic" charset="-128"/>
                <a:cs typeface="ＭＳ Ｐゴシック" charset="-128"/>
              </a:rPr>
              <a:t>4.3 Exceptions to the Octet Rule (1)</a:t>
            </a:r>
            <a:endParaRPr lang="en-US" sz="3200" dirty="0"/>
          </a:p>
        </p:txBody>
      </p:sp>
      <p:sp>
        <p:nvSpPr>
          <p:cNvPr id="2" name="Content Placeholder 1">
            <a:extLst>
              <a:ext uri="{FF2B5EF4-FFF2-40B4-BE49-F238E27FC236}">
                <a16:creationId xmlns:a16="http://schemas.microsoft.com/office/drawing/2014/main" id="{530F3989-5C6F-4888-9B7F-0DB8C6A98545}"/>
              </a:ext>
            </a:extLst>
          </p:cNvPr>
          <p:cNvSpPr>
            <a:spLocks noGrp="1"/>
          </p:cNvSpPr>
          <p:nvPr>
            <p:ph idx="1"/>
          </p:nvPr>
        </p:nvSpPr>
        <p:spPr>
          <a:xfrm>
            <a:off x="1375663" y="1141281"/>
            <a:ext cx="7181754" cy="3151816"/>
          </a:xfrm>
        </p:spPr>
        <p:txBody>
          <a:bodyPr/>
          <a:lstStyle/>
          <a:p>
            <a:pPr marL="0" indent="0">
              <a:spcAft>
                <a:spcPts val="1100"/>
              </a:spcAft>
              <a:buNone/>
            </a:pPr>
            <a:r>
              <a:rPr lang="en-US" altLang="en-US" sz="2400" b="1" dirty="0"/>
              <a:t>Most of the common elements generally follow the octet rule.</a:t>
            </a:r>
          </a:p>
          <a:p>
            <a:pPr marL="0" indent="0">
              <a:spcAft>
                <a:spcPts val="1100"/>
              </a:spcAft>
              <a:buNone/>
            </a:pPr>
            <a:r>
              <a:rPr lang="en-US" altLang="en-US" sz="2400" b="1" dirty="0">
                <a:solidFill>
                  <a:srgbClr val="3366FF"/>
                </a:solidFill>
              </a:rPr>
              <a:t>H is a notable exception</a:t>
            </a:r>
            <a:r>
              <a:rPr lang="en-US" altLang="en-US" sz="2400" b="1" dirty="0"/>
              <a:t>, because it needs only </a:t>
            </a:r>
            <a:r>
              <a:rPr lang="en-US" altLang="en-US" sz="2400" b="1" dirty="0">
                <a:solidFill>
                  <a:srgbClr val="3366FF"/>
                </a:solidFill>
              </a:rPr>
              <a:t>2 </a:t>
            </a:r>
            <a:r>
              <a:rPr lang="en-US" altLang="en-US" sz="2400" b="1" i="0" dirty="0">
                <a:solidFill>
                  <a:srgbClr val="3366FF"/>
                </a:solidFill>
              </a:rPr>
              <a:t>e</a:t>
            </a:r>
            <a:r>
              <a:rPr lang="en-US" altLang="en-US" sz="2400" b="1" i="0" baseline="30000" dirty="0">
                <a:solidFill>
                  <a:srgbClr val="3366FF"/>
                </a:solidFill>
              </a:rPr>
              <a:t>−</a:t>
            </a:r>
            <a:r>
              <a:rPr lang="en-US" altLang="en-US" sz="2400" b="1" dirty="0">
                <a:solidFill>
                  <a:srgbClr val="3366FF"/>
                </a:solidFill>
              </a:rPr>
              <a:t> </a:t>
            </a:r>
            <a:r>
              <a:rPr lang="en-US" altLang="en-US" sz="2400" b="1" dirty="0"/>
              <a:t>in bonding.</a:t>
            </a:r>
          </a:p>
          <a:p>
            <a:pPr marL="0" indent="0">
              <a:spcAft>
                <a:spcPts val="1100"/>
              </a:spcAft>
              <a:buNone/>
            </a:pPr>
            <a:r>
              <a:rPr lang="en-US" altLang="en-US" sz="2400" b="1" dirty="0"/>
              <a:t>Elements in </a:t>
            </a:r>
            <a:r>
              <a:rPr lang="en-US" altLang="en-US" sz="2400" b="1" dirty="0">
                <a:solidFill>
                  <a:srgbClr val="3366FF"/>
                </a:solidFill>
              </a:rPr>
              <a:t>group 3A </a:t>
            </a:r>
            <a:r>
              <a:rPr lang="en-US" altLang="en-US" sz="2400" b="1" dirty="0"/>
              <a:t>do not have enough valence e</a:t>
            </a:r>
            <a:r>
              <a:rPr lang="en-US" altLang="en-US" sz="2400" b="1" baseline="30000" dirty="0"/>
              <a:t>−</a:t>
            </a:r>
            <a:r>
              <a:rPr lang="en-US" altLang="en-US" sz="2400" b="1" dirty="0"/>
              <a:t> to form an octet in a neutral molecule.</a:t>
            </a:r>
          </a:p>
        </p:txBody>
      </p:sp>
      <p:pic>
        <p:nvPicPr>
          <p:cNvPr id="5" name="Picture 4" descr="Boron bonded to three fluorine atoms, each fluorine atom has three lone pairs. A bond connecting Boron and Fluorine.A dot representing electron on fluorine">
            <a:extLst>
              <a:ext uri="{FF2B5EF4-FFF2-40B4-BE49-F238E27FC236}">
                <a16:creationId xmlns:a16="http://schemas.microsoft.com/office/drawing/2014/main" id="{D7CAB22E-AB69-4230-B3BD-CDC8890A74B4}"/>
              </a:ext>
            </a:extLst>
          </p:cNvPr>
          <p:cNvPicPr>
            <a:picLocks noChangeAspect="1"/>
          </p:cNvPicPr>
          <p:nvPr/>
        </p:nvPicPr>
        <p:blipFill>
          <a:blip r:embed="rId3"/>
          <a:stretch>
            <a:fillRect/>
          </a:stretch>
        </p:blipFill>
        <p:spPr>
          <a:xfrm>
            <a:off x="3745055" y="4218277"/>
            <a:ext cx="1543050" cy="1171575"/>
          </a:xfrm>
          <a:prstGeom prst="rect">
            <a:avLst/>
          </a:prstGeom>
        </p:spPr>
      </p:pic>
      <p:pic>
        <p:nvPicPr>
          <p:cNvPr id="38958" name="Picture 46" descr="A curved arrown pointing towards boron 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5122863"/>
            <a:ext cx="344488"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51427F84-802E-407F-A2BA-F7D2B61CE4A3}"/>
              </a:ext>
            </a:extLst>
          </p:cNvPr>
          <p:cNvSpPr>
            <a:spLocks noGrp="1"/>
          </p:cNvSpPr>
          <p:nvPr>
            <p:ph sz="quarter" idx="13"/>
          </p:nvPr>
        </p:nvSpPr>
        <p:spPr>
          <a:xfrm>
            <a:off x="3457972" y="5786214"/>
            <a:ext cx="2376646" cy="470268"/>
          </a:xfrm>
        </p:spPr>
        <p:txBody>
          <a:bodyPr/>
          <a:lstStyle/>
          <a:p>
            <a:pPr marL="0" indent="0">
              <a:buNone/>
            </a:pPr>
            <a:r>
              <a:rPr lang="en-US" altLang="en-US" sz="2400" b="1" dirty="0">
                <a:solidFill>
                  <a:srgbClr val="3366FF"/>
                </a:solidFill>
              </a:rPr>
              <a:t>only 6 e</a:t>
            </a:r>
            <a:r>
              <a:rPr lang="en-US" altLang="en-US" sz="2400" b="1" baseline="30000" dirty="0">
                <a:solidFill>
                  <a:srgbClr val="3366FF"/>
                </a:solidFill>
              </a:rPr>
              <a:t>−</a:t>
            </a:r>
            <a:r>
              <a:rPr lang="en-US" altLang="en-US" sz="2400" b="1" dirty="0">
                <a:solidFill>
                  <a:srgbClr val="3366FF"/>
                </a:solidFill>
              </a:rPr>
              <a:t> on B</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DAF014-1F36-4223-B658-79B23BA651E8}"/>
              </a:ext>
            </a:extLst>
          </p:cNvPr>
          <p:cNvSpPr>
            <a:spLocks noGrp="1"/>
          </p:cNvSpPr>
          <p:nvPr>
            <p:ph type="title"/>
          </p:nvPr>
        </p:nvSpPr>
        <p:spPr>
          <a:xfrm>
            <a:off x="748743" y="244060"/>
            <a:ext cx="8229600" cy="645195"/>
          </a:xfrm>
        </p:spPr>
        <p:txBody>
          <a:bodyPr/>
          <a:lstStyle/>
          <a:p>
            <a:r>
              <a:rPr lang="en-US" altLang="en-US" sz="3200" b="1" dirty="0">
                <a:ea typeface="MS PGothic" charset="-128"/>
                <a:cs typeface="ＭＳ Ｐゴシック" charset="-128"/>
              </a:rPr>
              <a:t>4.1 Introduction to Covalent Bonding (1)</a:t>
            </a:r>
            <a:endParaRPr lang="en-US" sz="3200" dirty="0"/>
          </a:p>
        </p:txBody>
      </p:sp>
      <p:sp>
        <p:nvSpPr>
          <p:cNvPr id="2" name="Content Placeholder 1">
            <a:extLst>
              <a:ext uri="{FF2B5EF4-FFF2-40B4-BE49-F238E27FC236}">
                <a16:creationId xmlns:a16="http://schemas.microsoft.com/office/drawing/2014/main" id="{431E5724-8DDB-4622-AAFB-FD1B1315975E}"/>
              </a:ext>
            </a:extLst>
          </p:cNvPr>
          <p:cNvSpPr>
            <a:spLocks noGrp="1"/>
          </p:cNvSpPr>
          <p:nvPr>
            <p:ph idx="1"/>
          </p:nvPr>
        </p:nvSpPr>
        <p:spPr>
          <a:xfrm>
            <a:off x="793676" y="1050114"/>
            <a:ext cx="7882780" cy="904818"/>
          </a:xfrm>
        </p:spPr>
        <p:txBody>
          <a:bodyPr/>
          <a:lstStyle/>
          <a:p>
            <a:pPr eaLnBrk="1" hangingPunct="1">
              <a:spcBef>
                <a:spcPct val="0"/>
              </a:spcBef>
              <a:buFontTx/>
              <a:buNone/>
            </a:pPr>
            <a:r>
              <a:rPr lang="en-US" altLang="en-US" sz="2400" b="1" dirty="0">
                <a:solidFill>
                  <a:srgbClr val="3366FF"/>
                </a:solidFill>
              </a:rPr>
              <a:t>Covalent bonds </a:t>
            </a:r>
            <a:r>
              <a:rPr lang="en-US" altLang="en-US" sz="2400" b="1" dirty="0"/>
              <a:t>result from the </a:t>
            </a:r>
            <a:r>
              <a:rPr lang="en-US" altLang="en-US" sz="2400" b="1" dirty="0">
                <a:solidFill>
                  <a:srgbClr val="3366FF"/>
                </a:solidFill>
              </a:rPr>
              <a:t>sharing </a:t>
            </a:r>
            <a:r>
              <a:rPr lang="en-US" altLang="en-US" sz="2400" b="1" dirty="0"/>
              <a:t>of electrons</a:t>
            </a:r>
          </a:p>
          <a:p>
            <a:pPr eaLnBrk="1" hangingPunct="1">
              <a:spcBef>
                <a:spcPct val="0"/>
              </a:spcBef>
              <a:buFontTx/>
              <a:buNone/>
            </a:pPr>
            <a:r>
              <a:rPr lang="en-US" altLang="en-US" sz="2400" b="1" dirty="0"/>
              <a:t>between two atoms.</a:t>
            </a:r>
          </a:p>
        </p:txBody>
      </p:sp>
      <p:pic>
        <p:nvPicPr>
          <p:cNvPr id="16389" name="Picture 9" descr="Two hydrogen atoms with one electron each (H·) combining to form a covalent bond that contains two electrons. The shared electrons give each hydrogen atom the noble gas configuration of hel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850" y="1844675"/>
            <a:ext cx="568960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B2AB0BAC-EDFD-439D-8DC7-5141EF31B440}"/>
              </a:ext>
            </a:extLst>
          </p:cNvPr>
          <p:cNvSpPr>
            <a:spLocks noGrp="1"/>
          </p:cNvSpPr>
          <p:nvPr>
            <p:ph sz="quarter" idx="13"/>
          </p:nvPr>
        </p:nvSpPr>
        <p:spPr>
          <a:xfrm>
            <a:off x="1134666" y="4716760"/>
            <a:ext cx="7685806" cy="1900111"/>
          </a:xfrm>
        </p:spPr>
        <p:txBody>
          <a:bodyPr/>
          <a:lstStyle/>
          <a:p>
            <a:pPr marL="228600" indent="-228600" eaLnBrk="1" hangingPunct="1">
              <a:spcBef>
                <a:spcPct val="0"/>
              </a:spcBef>
              <a:spcAft>
                <a:spcPts val="2900"/>
              </a:spcAft>
            </a:pPr>
            <a:r>
              <a:rPr lang="en-US" altLang="en-US" sz="2400" b="1" dirty="0"/>
              <a:t>A covalent bond is a </a:t>
            </a:r>
            <a:r>
              <a:rPr lang="en-US" altLang="en-US" sz="2400" b="1" dirty="0">
                <a:solidFill>
                  <a:srgbClr val="3366FF"/>
                </a:solidFill>
              </a:rPr>
              <a:t>two-electron bond </a:t>
            </a:r>
            <a:r>
              <a:rPr lang="en-US" altLang="en-US" sz="2400" b="1" dirty="0"/>
              <a:t>in which the bonding atoms share valence electrons.</a:t>
            </a:r>
          </a:p>
          <a:p>
            <a:pPr marL="228600" indent="-228600" eaLnBrk="1" hangingPunct="1">
              <a:spcBef>
                <a:spcPct val="0"/>
              </a:spcBef>
            </a:pPr>
            <a:r>
              <a:rPr lang="en-US" altLang="en-US" sz="2400" b="1" dirty="0"/>
              <a:t>A </a:t>
            </a:r>
            <a:r>
              <a:rPr lang="en-US" altLang="en-US" sz="2400" b="1" dirty="0">
                <a:solidFill>
                  <a:srgbClr val="3366FF"/>
                </a:solidFill>
              </a:rPr>
              <a:t>molecule </a:t>
            </a:r>
            <a:r>
              <a:rPr lang="en-US" altLang="en-US" sz="2400" b="1" dirty="0"/>
              <a:t>is a discrete group of atoms held together by covalent bonds.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C0601CF-D697-4544-BF83-26FC09926C2B}"/>
              </a:ext>
            </a:extLst>
          </p:cNvPr>
          <p:cNvSpPr>
            <a:spLocks noGrp="1"/>
          </p:cNvSpPr>
          <p:nvPr>
            <p:ph type="title"/>
          </p:nvPr>
        </p:nvSpPr>
        <p:spPr>
          <a:xfrm>
            <a:off x="1317785" y="274504"/>
            <a:ext cx="7112204" cy="603774"/>
          </a:xfrm>
        </p:spPr>
        <p:txBody>
          <a:bodyPr/>
          <a:lstStyle/>
          <a:p>
            <a:r>
              <a:rPr lang="en-US" altLang="en-US" sz="3200" b="1" dirty="0">
                <a:ea typeface="MS PGothic" charset="-128"/>
                <a:cs typeface="ＭＳ Ｐゴシック" charset="-128"/>
              </a:rPr>
              <a:t>4.3 Exceptions to the Octet Rule (2)</a:t>
            </a:r>
            <a:endParaRPr lang="en-US" sz="3200" dirty="0"/>
          </a:p>
        </p:txBody>
      </p:sp>
      <p:sp>
        <p:nvSpPr>
          <p:cNvPr id="6" name="Content Placeholder 5">
            <a:extLst>
              <a:ext uri="{FF2B5EF4-FFF2-40B4-BE49-F238E27FC236}">
                <a16:creationId xmlns:a16="http://schemas.microsoft.com/office/drawing/2014/main" id="{DACE6E6A-7D3A-4919-98E4-CA145B8B9C11}"/>
              </a:ext>
            </a:extLst>
          </p:cNvPr>
          <p:cNvSpPr>
            <a:spLocks noGrp="1"/>
          </p:cNvSpPr>
          <p:nvPr>
            <p:ph idx="1"/>
          </p:nvPr>
        </p:nvSpPr>
        <p:spPr>
          <a:xfrm>
            <a:off x="1394437" y="1143794"/>
            <a:ext cx="7481455" cy="2042987"/>
          </a:xfrm>
        </p:spPr>
        <p:txBody>
          <a:bodyPr/>
          <a:lstStyle/>
          <a:p>
            <a:pPr marL="0" indent="0" eaLnBrk="1" hangingPunct="1">
              <a:spcBef>
                <a:spcPct val="0"/>
              </a:spcBef>
              <a:spcAft>
                <a:spcPts val="3000"/>
              </a:spcAft>
              <a:buNone/>
            </a:pPr>
            <a:r>
              <a:rPr lang="en-US" altLang="en-US" sz="2400" b="1" dirty="0"/>
              <a:t>Elements in the </a:t>
            </a:r>
            <a:r>
              <a:rPr lang="en-US" altLang="en-US" sz="2400" b="1" dirty="0">
                <a:solidFill>
                  <a:srgbClr val="3366FF"/>
                </a:solidFill>
              </a:rPr>
              <a:t>third row </a:t>
            </a:r>
            <a:r>
              <a:rPr lang="en-US" altLang="en-US" sz="2400" b="1" dirty="0"/>
              <a:t>have empty </a:t>
            </a:r>
            <a:r>
              <a:rPr lang="en-US" altLang="en-US" sz="2400" b="1" i="1" dirty="0">
                <a:solidFill>
                  <a:srgbClr val="3366FF"/>
                </a:solidFill>
              </a:rPr>
              <a:t>d</a:t>
            </a:r>
            <a:r>
              <a:rPr lang="en-US" altLang="en-US" sz="2400" b="1" dirty="0"/>
              <a:t> orbitals available to accept electrons. </a:t>
            </a:r>
          </a:p>
          <a:p>
            <a:pPr marL="0" indent="0" eaLnBrk="1" hangingPunct="1">
              <a:spcBef>
                <a:spcPct val="0"/>
              </a:spcBef>
              <a:spcAft>
                <a:spcPts val="2000"/>
              </a:spcAft>
              <a:buNone/>
            </a:pPr>
            <a:r>
              <a:rPr lang="en-US" altLang="en-US" sz="2400" b="1" dirty="0"/>
              <a:t>Thus, elements such as </a:t>
            </a:r>
            <a:r>
              <a:rPr lang="en-US" altLang="en-US" sz="2400" b="1" dirty="0">
                <a:solidFill>
                  <a:srgbClr val="3366FF"/>
                </a:solidFill>
              </a:rPr>
              <a:t>P</a:t>
            </a:r>
            <a:r>
              <a:rPr lang="en-US" altLang="en-US" sz="2400" b="1" dirty="0"/>
              <a:t> and </a:t>
            </a:r>
            <a:r>
              <a:rPr lang="en-US" altLang="en-US" sz="2400" b="1" dirty="0">
                <a:solidFill>
                  <a:srgbClr val="3366FF"/>
                </a:solidFill>
              </a:rPr>
              <a:t>S</a:t>
            </a:r>
            <a:r>
              <a:rPr lang="en-US" altLang="en-US" sz="2400" b="1" dirty="0"/>
              <a:t> may have </a:t>
            </a:r>
            <a:r>
              <a:rPr lang="en-US" altLang="en-US" sz="2400" b="1" dirty="0">
                <a:solidFill>
                  <a:srgbClr val="3366FF"/>
                </a:solidFill>
              </a:rPr>
              <a:t>more than 8 </a:t>
            </a:r>
            <a:r>
              <a:rPr lang="en-US" altLang="en-US" sz="2400" b="1" i="0" dirty="0">
                <a:solidFill>
                  <a:srgbClr val="3366FF"/>
                </a:solidFill>
              </a:rPr>
              <a:t>e</a:t>
            </a:r>
            <a:r>
              <a:rPr lang="en-US" altLang="en-US" sz="2400" b="1" i="0" baseline="30000" dirty="0">
                <a:solidFill>
                  <a:srgbClr val="3366FF"/>
                </a:solidFill>
              </a:rPr>
              <a:t>−</a:t>
            </a:r>
            <a:r>
              <a:rPr lang="en-US" altLang="en-US" sz="2400" b="1" dirty="0">
                <a:solidFill>
                  <a:srgbClr val="3366FF"/>
                </a:solidFill>
              </a:rPr>
              <a:t> </a:t>
            </a:r>
            <a:r>
              <a:rPr lang="en-US" altLang="en-US" sz="2400" b="1" dirty="0"/>
              <a:t>around them.</a:t>
            </a:r>
          </a:p>
        </p:txBody>
      </p:sp>
      <p:pic>
        <p:nvPicPr>
          <p:cNvPr id="3" name="Picture 2" descr="Structure of phosphoric acid: there is double bond between phosphorus and oxygen and three single bonds between phosphours and three OH groups. Each oxygen atom has two lone pairs. An arrow pointing towards phosphours reflects ten electrons around it. A bond connecting phosphorus and oxygen.A curved arrow pointing towards Phosphorus P.A dot representing electron on oxygen">
            <a:extLst>
              <a:ext uri="{FF2B5EF4-FFF2-40B4-BE49-F238E27FC236}">
                <a16:creationId xmlns:a16="http://schemas.microsoft.com/office/drawing/2014/main" id="{E5DA8FEC-5559-41C3-ADDA-8E56BB93D352}"/>
              </a:ext>
            </a:extLst>
          </p:cNvPr>
          <p:cNvPicPr>
            <a:picLocks noChangeAspect="1"/>
          </p:cNvPicPr>
          <p:nvPr/>
        </p:nvPicPr>
        <p:blipFill>
          <a:blip r:embed="rId3"/>
          <a:stretch>
            <a:fillRect/>
          </a:stretch>
        </p:blipFill>
        <p:spPr>
          <a:xfrm>
            <a:off x="1747646" y="3580199"/>
            <a:ext cx="2057400" cy="2657475"/>
          </a:xfrm>
          <a:prstGeom prst="rect">
            <a:avLst/>
          </a:prstGeom>
        </p:spPr>
      </p:pic>
      <p:pic>
        <p:nvPicPr>
          <p:cNvPr id="4" name="Picture 3" descr="Structure of sulfuric acid: there are double bonds between phosphorus and two oxygen atoms and two single bonds between phosphours and two OH groups. Each oxygen atom has two lone pairs. An arrow pointing towards sulfur reflects twelve electrons around it. A bond connecting sulfur and oxygen.A curved arrow pointing towards sulfur.A dot representing electron on oxygen">
            <a:extLst>
              <a:ext uri="{FF2B5EF4-FFF2-40B4-BE49-F238E27FC236}">
                <a16:creationId xmlns:a16="http://schemas.microsoft.com/office/drawing/2014/main" id="{AD396657-D29E-4F82-B623-42CD28EE7BCB}"/>
              </a:ext>
            </a:extLst>
          </p:cNvPr>
          <p:cNvPicPr>
            <a:picLocks noChangeAspect="1"/>
          </p:cNvPicPr>
          <p:nvPr/>
        </p:nvPicPr>
        <p:blipFill>
          <a:blip r:embed="rId4"/>
          <a:stretch>
            <a:fillRect/>
          </a:stretch>
        </p:blipFill>
        <p:spPr>
          <a:xfrm>
            <a:off x="5323512" y="3580633"/>
            <a:ext cx="2066925" cy="26479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F346B125-278B-43BE-B265-A77D6E026311}"/>
              </a:ext>
            </a:extLst>
          </p:cNvPr>
          <p:cNvSpPr>
            <a:spLocks noGrp="1"/>
          </p:cNvSpPr>
          <p:nvPr>
            <p:ph type="title"/>
          </p:nvPr>
        </p:nvSpPr>
        <p:spPr>
          <a:xfrm>
            <a:off x="2999738" y="311677"/>
            <a:ext cx="3749646" cy="538890"/>
          </a:xfrm>
        </p:spPr>
        <p:txBody>
          <a:bodyPr/>
          <a:lstStyle/>
          <a:p>
            <a:r>
              <a:rPr lang="en-US" altLang="en-US" sz="3200" b="1" dirty="0">
                <a:ea typeface="MS PGothic" charset="-128"/>
                <a:cs typeface="ＭＳ Ｐゴシック" charset="-128"/>
              </a:rPr>
              <a:t>4.4 Resonance (1)</a:t>
            </a:r>
            <a:endParaRPr lang="en-US" sz="3200" dirty="0"/>
          </a:p>
        </p:txBody>
      </p:sp>
      <p:sp>
        <p:nvSpPr>
          <p:cNvPr id="10" name="Content Placeholder 9">
            <a:extLst>
              <a:ext uri="{FF2B5EF4-FFF2-40B4-BE49-F238E27FC236}">
                <a16:creationId xmlns:a16="http://schemas.microsoft.com/office/drawing/2014/main" id="{FAECC444-8B67-4AB9-A230-2433C1C14C4B}"/>
              </a:ext>
            </a:extLst>
          </p:cNvPr>
          <p:cNvSpPr>
            <a:spLocks noGrp="1"/>
          </p:cNvSpPr>
          <p:nvPr>
            <p:ph idx="1"/>
          </p:nvPr>
        </p:nvSpPr>
        <p:spPr>
          <a:xfrm>
            <a:off x="800422" y="984395"/>
            <a:ext cx="7948042" cy="1632600"/>
          </a:xfrm>
        </p:spPr>
        <p:txBody>
          <a:bodyPr/>
          <a:lstStyle/>
          <a:p>
            <a:pPr marL="0" indent="0">
              <a:spcAft>
                <a:spcPts val="1500"/>
              </a:spcAft>
              <a:buNone/>
            </a:pPr>
            <a:r>
              <a:rPr lang="en-US" altLang="en-US" sz="2400" b="1" dirty="0"/>
              <a:t>When drawing Lewis structures for polyatomic ions:</a:t>
            </a:r>
          </a:p>
          <a:p>
            <a:pPr>
              <a:spcAft>
                <a:spcPts val="0"/>
              </a:spcAft>
              <a:buClr>
                <a:schemeClr val="tx2"/>
              </a:buClr>
            </a:pPr>
            <a:r>
              <a:rPr lang="en-US" altLang="en-US" sz="2400" b="1" dirty="0">
                <a:solidFill>
                  <a:srgbClr val="3366FF"/>
                </a:solidFill>
              </a:rPr>
              <a:t>Add one </a:t>
            </a:r>
            <a:r>
              <a:rPr lang="en-US" altLang="en-US" sz="2400" b="1" i="0" dirty="0">
                <a:solidFill>
                  <a:srgbClr val="3366FF"/>
                </a:solidFill>
              </a:rPr>
              <a:t>e</a:t>
            </a:r>
            <a:r>
              <a:rPr lang="en-US" altLang="en-US" sz="2400" b="1" i="0" baseline="30000" dirty="0">
                <a:solidFill>
                  <a:srgbClr val="3366FF"/>
                </a:solidFill>
              </a:rPr>
              <a:t>−</a:t>
            </a:r>
            <a:r>
              <a:rPr lang="en-US" altLang="en-US" sz="2400" b="1" dirty="0"/>
              <a:t> for each negative charge.</a:t>
            </a:r>
          </a:p>
          <a:p>
            <a:pPr>
              <a:spcAft>
                <a:spcPts val="0"/>
              </a:spcAft>
              <a:buClr>
                <a:schemeClr val="tx2"/>
              </a:buClr>
            </a:pPr>
            <a:r>
              <a:rPr lang="en-US" altLang="en-US" sz="2400" b="1" dirty="0">
                <a:solidFill>
                  <a:srgbClr val="3366FF"/>
                </a:solidFill>
              </a:rPr>
              <a:t>Subtract one e</a:t>
            </a:r>
            <a:r>
              <a:rPr lang="en-US" altLang="en-US" sz="2400" b="1" baseline="30000" dirty="0">
                <a:solidFill>
                  <a:srgbClr val="3366FF"/>
                </a:solidFill>
              </a:rPr>
              <a:t>−</a:t>
            </a:r>
            <a:r>
              <a:rPr lang="en-US" altLang="en-US" sz="2400" b="1" dirty="0">
                <a:solidFill>
                  <a:srgbClr val="3366FF"/>
                </a:solidFill>
              </a:rPr>
              <a:t> </a:t>
            </a:r>
            <a:r>
              <a:rPr lang="en-US" altLang="en-US" sz="2400" b="1" dirty="0"/>
              <a:t>for each positive charge.</a:t>
            </a:r>
          </a:p>
        </p:txBody>
      </p:sp>
      <p:sp>
        <p:nvSpPr>
          <p:cNvPr id="11" name="Content Placeholder 10">
            <a:extLst>
              <a:ext uri="{FF2B5EF4-FFF2-40B4-BE49-F238E27FC236}">
                <a16:creationId xmlns:a16="http://schemas.microsoft.com/office/drawing/2014/main" id="{0885E7EB-EDAF-41DC-8024-9C5B3425CE86}"/>
              </a:ext>
            </a:extLst>
          </p:cNvPr>
          <p:cNvSpPr>
            <a:spLocks noGrp="1"/>
          </p:cNvSpPr>
          <p:nvPr>
            <p:ph sz="quarter" idx="13"/>
          </p:nvPr>
        </p:nvSpPr>
        <p:spPr>
          <a:xfrm>
            <a:off x="838180" y="2620714"/>
            <a:ext cx="1748040" cy="395288"/>
          </a:xfrm>
        </p:spPr>
        <p:txBody>
          <a:bodyPr/>
          <a:lstStyle/>
          <a:p>
            <a:pPr marL="0" indent="0">
              <a:buNone/>
            </a:pPr>
            <a:r>
              <a:rPr lang="en-US" altLang="en-US" sz="2400" b="1" dirty="0"/>
              <a:t>For CN</a:t>
            </a:r>
            <a:r>
              <a:rPr lang="en-US" altLang="en-US" sz="2400" b="1" baseline="30000" dirty="0"/>
              <a:t>−</a:t>
            </a:r>
            <a:r>
              <a:rPr lang="en-US" altLang="en-US" sz="2400" b="1" dirty="0"/>
              <a:t> :</a:t>
            </a:r>
            <a:endParaRPr lang="en-US" altLang="en-US" sz="2400" b="1" baseline="30000" dirty="0"/>
          </a:p>
        </p:txBody>
      </p:sp>
      <p:pic>
        <p:nvPicPr>
          <p:cNvPr id="18" name="Picture 17" descr="Carbon and nitrogen next to each other">
            <a:extLst>
              <a:ext uri="{FF2B5EF4-FFF2-40B4-BE49-F238E27FC236}">
                <a16:creationId xmlns:a16="http://schemas.microsoft.com/office/drawing/2014/main" id="{BC76BD18-4033-40A1-8CCE-5F08C522B1A8}"/>
              </a:ext>
            </a:extLst>
          </p:cNvPr>
          <p:cNvPicPr>
            <a:picLocks noChangeAspect="1"/>
          </p:cNvPicPr>
          <p:nvPr/>
        </p:nvPicPr>
        <p:blipFill>
          <a:blip r:embed="rId3"/>
          <a:stretch>
            <a:fillRect/>
          </a:stretch>
        </p:blipFill>
        <p:spPr>
          <a:xfrm>
            <a:off x="1441030" y="3347019"/>
            <a:ext cx="1145190" cy="655794"/>
          </a:xfrm>
          <a:prstGeom prst="rect">
            <a:avLst/>
          </a:prstGeom>
        </p:spPr>
      </p:pic>
      <p:sp>
        <p:nvSpPr>
          <p:cNvPr id="6" name="Content Placeholder 5">
            <a:extLst>
              <a:ext uri="{FF2B5EF4-FFF2-40B4-BE49-F238E27FC236}">
                <a16:creationId xmlns:a16="http://schemas.microsoft.com/office/drawing/2014/main" id="{A5DC5E97-7184-46FD-84BF-83B76D73EBBB}"/>
              </a:ext>
            </a:extLst>
          </p:cNvPr>
          <p:cNvSpPr>
            <a:spLocks noGrp="1"/>
          </p:cNvSpPr>
          <p:nvPr>
            <p:ph sz="quarter" idx="15"/>
          </p:nvPr>
        </p:nvSpPr>
        <p:spPr>
          <a:xfrm>
            <a:off x="683568" y="4035507"/>
            <a:ext cx="2614216" cy="1592181"/>
          </a:xfrm>
        </p:spPr>
        <p:txBody>
          <a:bodyPr/>
          <a:lstStyle/>
          <a:p>
            <a:pPr marL="0" lvl="0" indent="0">
              <a:spcAft>
                <a:spcPts val="1000"/>
              </a:spcAft>
              <a:buNone/>
            </a:pPr>
            <a:r>
              <a:rPr lang="en-US" sz="2400" b="1" dirty="0">
                <a:solidFill>
                  <a:prstClr val="black"/>
                </a:solidFill>
              </a:rPr>
              <a:t>1 C×4</a:t>
            </a:r>
            <a:r>
              <a:rPr lang="en-US" altLang="en-US" sz="2400" b="1" dirty="0">
                <a:solidFill>
                  <a:prstClr val="black"/>
                </a:solidFill>
              </a:rPr>
              <a:t> e</a:t>
            </a:r>
            <a:r>
              <a:rPr lang="en-US" altLang="en-US" sz="2400" b="1" baseline="30000" dirty="0">
                <a:solidFill>
                  <a:prstClr val="black"/>
                </a:solidFill>
              </a:rPr>
              <a:t>−</a:t>
            </a:r>
            <a:r>
              <a:rPr lang="en-US" sz="2400" b="1" dirty="0">
                <a:solidFill>
                  <a:prstClr val="black"/>
                </a:solidFill>
              </a:rPr>
              <a:t> = 4</a:t>
            </a:r>
            <a:r>
              <a:rPr lang="en-US" altLang="en-US" sz="2400" b="1" dirty="0">
                <a:solidFill>
                  <a:prstClr val="black"/>
                </a:solidFill>
              </a:rPr>
              <a:t> e</a:t>
            </a:r>
            <a:r>
              <a:rPr lang="en-US" altLang="en-US" sz="2400" b="1" baseline="30000" dirty="0">
                <a:solidFill>
                  <a:prstClr val="black"/>
                </a:solidFill>
              </a:rPr>
              <a:t>−</a:t>
            </a:r>
            <a:r>
              <a:rPr lang="en-US" sz="2400" b="1" dirty="0">
                <a:solidFill>
                  <a:prstClr val="black"/>
                </a:solidFill>
              </a:rPr>
              <a:t> </a:t>
            </a:r>
          </a:p>
          <a:p>
            <a:pPr marL="0" indent="0">
              <a:spcAft>
                <a:spcPts val="1000"/>
              </a:spcAft>
              <a:buNone/>
            </a:pPr>
            <a:r>
              <a:rPr lang="en-US" sz="2400" b="1" dirty="0">
                <a:solidFill>
                  <a:prstClr val="black"/>
                </a:solidFill>
              </a:rPr>
              <a:t>1 N×5</a:t>
            </a:r>
            <a:r>
              <a:rPr lang="en-US" altLang="en-US" sz="2400" b="1" dirty="0">
                <a:solidFill>
                  <a:prstClr val="black"/>
                </a:solidFill>
              </a:rPr>
              <a:t> e</a:t>
            </a:r>
            <a:r>
              <a:rPr lang="en-US" altLang="en-US" sz="2400" b="1" baseline="30000" dirty="0">
                <a:solidFill>
                  <a:prstClr val="black"/>
                </a:solidFill>
              </a:rPr>
              <a:t>−</a:t>
            </a:r>
            <a:r>
              <a:rPr lang="en-US" sz="2400" b="1" dirty="0">
                <a:solidFill>
                  <a:prstClr val="black"/>
                </a:solidFill>
              </a:rPr>
              <a:t> = 5</a:t>
            </a:r>
            <a:r>
              <a:rPr lang="en-US" altLang="en-US" sz="2400" b="1" dirty="0">
                <a:solidFill>
                  <a:prstClr val="black"/>
                </a:solidFill>
              </a:rPr>
              <a:t> e</a:t>
            </a:r>
            <a:r>
              <a:rPr lang="en-US" altLang="en-US" sz="2400" b="1" baseline="30000" dirty="0">
                <a:solidFill>
                  <a:prstClr val="black"/>
                </a:solidFill>
              </a:rPr>
              <a:t>−</a:t>
            </a:r>
            <a:r>
              <a:rPr lang="en-US" sz="2400" b="1" dirty="0">
                <a:solidFill>
                  <a:prstClr val="black"/>
                </a:solidFill>
              </a:rPr>
              <a:t> </a:t>
            </a:r>
          </a:p>
          <a:p>
            <a:pPr marL="0" indent="0">
              <a:spcAft>
                <a:spcPts val="1000"/>
              </a:spcAft>
              <a:buNone/>
            </a:pPr>
            <a:r>
              <a:rPr lang="en-US" sz="2400" b="1" dirty="0">
                <a:solidFill>
                  <a:prstClr val="black"/>
                </a:solidFill>
              </a:rPr>
              <a:t>−1 charge = 1</a:t>
            </a:r>
            <a:r>
              <a:rPr lang="en-US" altLang="en-US" sz="2400" b="1" dirty="0">
                <a:solidFill>
                  <a:prstClr val="black"/>
                </a:solidFill>
              </a:rPr>
              <a:t> e</a:t>
            </a:r>
            <a:r>
              <a:rPr lang="en-US" altLang="en-US" sz="2400" b="1" baseline="30000" dirty="0">
                <a:solidFill>
                  <a:prstClr val="black"/>
                </a:solidFill>
              </a:rPr>
              <a:t>−</a:t>
            </a:r>
            <a:r>
              <a:rPr lang="en-US" sz="2400" b="1" dirty="0">
                <a:solidFill>
                  <a:prstClr val="black"/>
                </a:solidFill>
              </a:rPr>
              <a:t> </a:t>
            </a:r>
          </a:p>
        </p:txBody>
      </p:sp>
      <p:sp>
        <p:nvSpPr>
          <p:cNvPr id="53285" name="Line 72"/>
          <p:cNvSpPr>
            <a:spLocks noChangeShapeType="1"/>
          </p:cNvSpPr>
          <p:nvPr/>
        </p:nvSpPr>
        <p:spPr bwMode="auto">
          <a:xfrm>
            <a:off x="685800" y="5627688"/>
            <a:ext cx="2743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6" name="Content Placeholder 15">
            <a:extLst>
              <a:ext uri="{FF2B5EF4-FFF2-40B4-BE49-F238E27FC236}">
                <a16:creationId xmlns:a16="http://schemas.microsoft.com/office/drawing/2014/main" id="{0506AF0D-4861-4FD2-9609-35470BACEA16}"/>
              </a:ext>
            </a:extLst>
          </p:cNvPr>
          <p:cNvSpPr>
            <a:spLocks noGrp="1"/>
          </p:cNvSpPr>
          <p:nvPr>
            <p:ph sz="quarter" idx="18"/>
          </p:nvPr>
        </p:nvSpPr>
        <p:spPr>
          <a:xfrm>
            <a:off x="1175048" y="5661248"/>
            <a:ext cx="2282924" cy="469034"/>
          </a:xfrm>
        </p:spPr>
        <p:txBody>
          <a:bodyPr/>
          <a:lstStyle/>
          <a:p>
            <a:pPr algn="ctr" eaLnBrk="1" hangingPunct="1">
              <a:spcBef>
                <a:spcPct val="0"/>
              </a:spcBef>
              <a:buFontTx/>
              <a:buNone/>
            </a:pPr>
            <a:r>
              <a:rPr lang="en-US" altLang="en-US" sz="2400" b="1" i="0" dirty="0"/>
              <a:t>10 e</a:t>
            </a:r>
            <a:r>
              <a:rPr lang="en-US" altLang="en-US" sz="2400" b="1" i="0" baseline="30000" dirty="0"/>
              <a:t>−</a:t>
            </a:r>
            <a:r>
              <a:rPr lang="en-US" altLang="en-US" sz="2400" b="1" i="0" dirty="0"/>
              <a:t> total</a:t>
            </a:r>
            <a:endParaRPr lang="en-US" altLang="en-US" sz="2400" b="1" dirty="0"/>
          </a:p>
        </p:txBody>
      </p:sp>
      <p:pic>
        <p:nvPicPr>
          <p:cNvPr id="19" name="Picture 18" descr="Single bond between carbon and nitrogen, one lone pair on carbon and three lone pairs on nitrogen. There are two arrows pointing from each lone pair on nitrogen towards the bond between carbon and nitrogen. A curved arrow pointing towards the bond between carbon and nitrogen. An outline drawn around two electrons on nitrogen N.A bond connecting carbon and nitrogen.A dot representing an electron on nitrogen N.A dot representing an electron on carbon C">
            <a:extLst>
              <a:ext uri="{FF2B5EF4-FFF2-40B4-BE49-F238E27FC236}">
                <a16:creationId xmlns:a16="http://schemas.microsoft.com/office/drawing/2014/main" id="{70A91EDA-7B2C-493A-81F1-41BC2B1ADE18}"/>
              </a:ext>
            </a:extLst>
          </p:cNvPr>
          <p:cNvPicPr>
            <a:picLocks noChangeAspect="1"/>
          </p:cNvPicPr>
          <p:nvPr/>
        </p:nvPicPr>
        <p:blipFill>
          <a:blip r:embed="rId4"/>
          <a:stretch>
            <a:fillRect/>
          </a:stretch>
        </p:blipFill>
        <p:spPr>
          <a:xfrm>
            <a:off x="4325863" y="3174065"/>
            <a:ext cx="1114425" cy="971550"/>
          </a:xfrm>
          <a:prstGeom prst="rect">
            <a:avLst/>
          </a:prstGeom>
        </p:spPr>
      </p:pic>
      <p:sp>
        <p:nvSpPr>
          <p:cNvPr id="14" name="Content Placeholder 13">
            <a:extLst>
              <a:ext uri="{FF2B5EF4-FFF2-40B4-BE49-F238E27FC236}">
                <a16:creationId xmlns:a16="http://schemas.microsoft.com/office/drawing/2014/main" id="{9FBB7B07-4D05-4D82-ADF6-92705566C672}"/>
              </a:ext>
            </a:extLst>
          </p:cNvPr>
          <p:cNvSpPr>
            <a:spLocks noGrp="1"/>
          </p:cNvSpPr>
          <p:nvPr>
            <p:ph sz="quarter" idx="16"/>
          </p:nvPr>
        </p:nvSpPr>
        <p:spPr>
          <a:xfrm>
            <a:off x="3642717" y="4053320"/>
            <a:ext cx="2614216" cy="1229221"/>
          </a:xfrm>
        </p:spPr>
        <p:txBody>
          <a:bodyPr/>
          <a:lstStyle/>
          <a:p>
            <a:pPr algn="ctr" eaLnBrk="1" hangingPunct="1">
              <a:spcBef>
                <a:spcPct val="0"/>
              </a:spcBef>
              <a:buFontTx/>
              <a:buNone/>
            </a:pPr>
            <a:r>
              <a:rPr lang="en-US" altLang="en-US" sz="2400" b="1" dirty="0"/>
              <a:t>All valence </a:t>
            </a:r>
            <a:r>
              <a:rPr lang="en-US" altLang="en-US" sz="2400" b="1" i="0" dirty="0"/>
              <a:t>e</a:t>
            </a:r>
            <a:r>
              <a:rPr lang="en-US" altLang="en-US" sz="2400" b="1" i="0" baseline="30000" dirty="0"/>
              <a:t>−</a:t>
            </a:r>
            <a:endParaRPr lang="en-US" altLang="en-US" sz="2400" b="1" baseline="30000" dirty="0"/>
          </a:p>
          <a:p>
            <a:pPr algn="ctr" eaLnBrk="1" hangingPunct="1">
              <a:spcBef>
                <a:spcPct val="0"/>
              </a:spcBef>
              <a:buFontTx/>
              <a:buNone/>
            </a:pPr>
            <a:r>
              <a:rPr lang="en-US" altLang="en-US" sz="2400" b="1" dirty="0"/>
              <a:t>are used, but </a:t>
            </a:r>
          </a:p>
          <a:p>
            <a:pPr algn="ctr" eaLnBrk="1" hangingPunct="1">
              <a:spcBef>
                <a:spcPct val="0"/>
              </a:spcBef>
              <a:buFontTx/>
              <a:buNone/>
            </a:pPr>
            <a:r>
              <a:rPr lang="en-US" altLang="en-US" sz="2400" b="1" dirty="0">
                <a:solidFill>
                  <a:srgbClr val="3366FF"/>
                </a:solidFill>
              </a:rPr>
              <a:t>C</a:t>
            </a:r>
            <a:r>
              <a:rPr lang="en-US" altLang="en-US" sz="2400" b="1" dirty="0">
                <a:solidFill>
                  <a:srgbClr val="3333FF"/>
                </a:solidFill>
              </a:rPr>
              <a:t> </a:t>
            </a:r>
            <a:r>
              <a:rPr lang="en-US" altLang="en-US" sz="2400" b="1" dirty="0"/>
              <a:t>lacks an octet.</a:t>
            </a:r>
          </a:p>
        </p:txBody>
      </p:sp>
      <p:sp>
        <p:nvSpPr>
          <p:cNvPr id="12" name="Content Placeholder 11">
            <a:extLst>
              <a:ext uri="{FF2B5EF4-FFF2-40B4-BE49-F238E27FC236}">
                <a16:creationId xmlns:a16="http://schemas.microsoft.com/office/drawing/2014/main" id="{5793ABA6-849E-41A6-A13E-A27C3F537C68}"/>
              </a:ext>
            </a:extLst>
          </p:cNvPr>
          <p:cNvSpPr>
            <a:spLocks noGrp="1"/>
          </p:cNvSpPr>
          <p:nvPr>
            <p:ph sz="quarter" idx="14"/>
          </p:nvPr>
        </p:nvSpPr>
        <p:spPr>
          <a:xfrm>
            <a:off x="6787877" y="2616995"/>
            <a:ext cx="1368152" cy="515937"/>
          </a:xfrm>
        </p:spPr>
        <p:txBody>
          <a:bodyPr/>
          <a:lstStyle/>
          <a:p>
            <a:pPr marL="0" indent="0">
              <a:buNone/>
            </a:pPr>
            <a:r>
              <a:rPr lang="en-US" altLang="en-US" sz="2400" b="1" dirty="0"/>
              <a:t>Answer</a:t>
            </a:r>
          </a:p>
        </p:txBody>
      </p:sp>
      <p:pic>
        <p:nvPicPr>
          <p:cNvPr id="20" name="Picture 19" descr="There is a triple bond between carbon and nitrogen each with one lone pair. Overall, there  is a negative charge on this structure. A dot representing an electron on carbon C. A bond connecting carbon and nitrogen. A dot representing an electron on nitrogen N.">
            <a:extLst>
              <a:ext uri="{FF2B5EF4-FFF2-40B4-BE49-F238E27FC236}">
                <a16:creationId xmlns:a16="http://schemas.microsoft.com/office/drawing/2014/main" id="{F13F34A9-F50A-4595-BF82-CE01E6DF016B}"/>
              </a:ext>
            </a:extLst>
          </p:cNvPr>
          <p:cNvPicPr>
            <a:picLocks noChangeAspect="1"/>
          </p:cNvPicPr>
          <p:nvPr/>
        </p:nvPicPr>
        <p:blipFill>
          <a:blip r:embed="rId5"/>
          <a:stretch>
            <a:fillRect/>
          </a:stretch>
        </p:blipFill>
        <p:spPr>
          <a:xfrm>
            <a:off x="6803521" y="3128962"/>
            <a:ext cx="1676400" cy="866775"/>
          </a:xfrm>
          <a:prstGeom prst="rect">
            <a:avLst/>
          </a:prstGeom>
        </p:spPr>
      </p:pic>
      <p:sp>
        <p:nvSpPr>
          <p:cNvPr id="15" name="Content Placeholder 14">
            <a:extLst>
              <a:ext uri="{FF2B5EF4-FFF2-40B4-BE49-F238E27FC236}">
                <a16:creationId xmlns:a16="http://schemas.microsoft.com/office/drawing/2014/main" id="{0A9F4423-CA94-4A28-AC99-F5A78F9BD227}"/>
              </a:ext>
            </a:extLst>
          </p:cNvPr>
          <p:cNvSpPr>
            <a:spLocks noGrp="1"/>
          </p:cNvSpPr>
          <p:nvPr>
            <p:ph sz="quarter" idx="17"/>
          </p:nvPr>
        </p:nvSpPr>
        <p:spPr>
          <a:xfrm>
            <a:off x="6343919" y="4097125"/>
            <a:ext cx="2082605" cy="949960"/>
          </a:xfrm>
        </p:spPr>
        <p:txBody>
          <a:bodyPr/>
          <a:lstStyle/>
          <a:p>
            <a:pPr algn="ctr" eaLnBrk="1" hangingPunct="1">
              <a:spcBef>
                <a:spcPct val="0"/>
              </a:spcBef>
              <a:buFontTx/>
              <a:buNone/>
            </a:pPr>
            <a:r>
              <a:rPr lang="en-US" altLang="en-US" sz="2400" b="1" dirty="0">
                <a:solidFill>
                  <a:srgbClr val="3366FF"/>
                </a:solidFill>
              </a:rPr>
              <a:t>Each atom</a:t>
            </a:r>
          </a:p>
          <a:p>
            <a:pPr algn="ctr" eaLnBrk="1" hangingPunct="1">
              <a:spcBef>
                <a:spcPct val="0"/>
              </a:spcBef>
              <a:buFontTx/>
              <a:buNone/>
            </a:pPr>
            <a:r>
              <a:rPr lang="en-US" altLang="en-US" sz="2400" b="1" dirty="0">
                <a:solidFill>
                  <a:srgbClr val="3366FF"/>
                </a:solidFill>
              </a:rPr>
              <a:t>has an octet</a:t>
            </a:r>
            <a:r>
              <a:rPr lang="en-US" altLang="en-US" sz="2400" b="1" dirty="0">
                <a:solidFill>
                  <a:srgbClr val="3333FF"/>
                </a:solidFill>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656FB0E-EE9B-42A3-B959-715EB4446873}"/>
              </a:ext>
            </a:extLst>
          </p:cNvPr>
          <p:cNvSpPr>
            <a:spLocks noGrp="1"/>
          </p:cNvSpPr>
          <p:nvPr>
            <p:ph type="title"/>
          </p:nvPr>
        </p:nvSpPr>
        <p:spPr>
          <a:xfrm>
            <a:off x="2743078" y="304078"/>
            <a:ext cx="4267445" cy="523974"/>
          </a:xfrm>
        </p:spPr>
        <p:txBody>
          <a:bodyPr/>
          <a:lstStyle/>
          <a:p>
            <a:r>
              <a:rPr lang="en-US" altLang="en-US" sz="3200" b="1" dirty="0">
                <a:ea typeface="MS PGothic" charset="-128"/>
                <a:cs typeface="ＭＳ Ｐゴシック" charset="-128"/>
              </a:rPr>
              <a:t>4.4 Resonance (2)</a:t>
            </a:r>
            <a:endParaRPr lang="en-US" sz="3200" dirty="0"/>
          </a:p>
        </p:txBody>
      </p:sp>
      <p:sp>
        <p:nvSpPr>
          <p:cNvPr id="2" name="Content Placeholder 1">
            <a:extLst>
              <a:ext uri="{FF2B5EF4-FFF2-40B4-BE49-F238E27FC236}">
                <a16:creationId xmlns:a16="http://schemas.microsoft.com/office/drawing/2014/main" id="{1492CD32-4AF7-44FB-9AEB-7203437AB0D9}"/>
              </a:ext>
            </a:extLst>
          </p:cNvPr>
          <p:cNvSpPr>
            <a:spLocks noGrp="1"/>
          </p:cNvSpPr>
          <p:nvPr>
            <p:ph idx="1"/>
          </p:nvPr>
        </p:nvSpPr>
        <p:spPr>
          <a:xfrm>
            <a:off x="1605546" y="757047"/>
            <a:ext cx="6029622" cy="498452"/>
          </a:xfrm>
        </p:spPr>
        <p:txBody>
          <a:bodyPr/>
          <a:lstStyle/>
          <a:p>
            <a:pPr marL="457200" indent="-457200">
              <a:buFont typeface="+mj-lt"/>
              <a:buAutoNum type="alphaUcPeriod"/>
            </a:pPr>
            <a:r>
              <a:rPr lang="en-US" altLang="en-US" sz="2800" b="1" dirty="0">
                <a:ea typeface="MS PGothic" charset="-128"/>
                <a:cs typeface="ＭＳ Ｐゴシック" charset="-128"/>
              </a:rPr>
              <a:t>Drawing Resonance Structures</a:t>
            </a:r>
            <a:endParaRPr lang="en-US" sz="2800" dirty="0"/>
          </a:p>
        </p:txBody>
      </p:sp>
      <p:sp>
        <p:nvSpPr>
          <p:cNvPr id="3" name="Content Placeholder 2">
            <a:extLst>
              <a:ext uri="{FF2B5EF4-FFF2-40B4-BE49-F238E27FC236}">
                <a16:creationId xmlns:a16="http://schemas.microsoft.com/office/drawing/2014/main" id="{B9E1A592-4E9C-4FC6-8897-F47DFCC3369E}"/>
              </a:ext>
            </a:extLst>
          </p:cNvPr>
          <p:cNvSpPr>
            <a:spLocks noGrp="1"/>
          </p:cNvSpPr>
          <p:nvPr>
            <p:ph sz="quarter" idx="13"/>
          </p:nvPr>
        </p:nvSpPr>
        <p:spPr>
          <a:xfrm>
            <a:off x="1071179" y="1513757"/>
            <a:ext cx="7245237" cy="1305271"/>
          </a:xfrm>
        </p:spPr>
        <p:txBody>
          <a:bodyPr/>
          <a:lstStyle/>
          <a:p>
            <a:pPr marL="0" indent="0">
              <a:buNone/>
            </a:pPr>
            <a:r>
              <a:rPr lang="en-US" altLang="en-US" sz="2400" b="1" dirty="0">
                <a:solidFill>
                  <a:srgbClr val="3366FF"/>
                </a:solidFill>
              </a:rPr>
              <a:t>Resonance structures </a:t>
            </a:r>
            <a:r>
              <a:rPr lang="en-US" altLang="en-US" sz="2400" b="1" dirty="0"/>
              <a:t>are two Lewis structures having the </a:t>
            </a:r>
            <a:r>
              <a:rPr lang="en-US" altLang="en-US" sz="2400" b="1" dirty="0">
                <a:solidFill>
                  <a:srgbClr val="3366FF"/>
                </a:solidFill>
              </a:rPr>
              <a:t>same arrangement of atoms</a:t>
            </a:r>
            <a:r>
              <a:rPr lang="en-US" altLang="en-US" sz="2400" b="1" dirty="0"/>
              <a:t> but a </a:t>
            </a:r>
            <a:r>
              <a:rPr lang="en-US" altLang="en-US" sz="2400" b="1" dirty="0">
                <a:solidFill>
                  <a:srgbClr val="3366FF"/>
                </a:solidFill>
              </a:rPr>
              <a:t>different arrangement of electrons</a:t>
            </a:r>
            <a:r>
              <a:rPr lang="en-US" altLang="en-US" sz="2400" b="1" dirty="0"/>
              <a:t>.</a:t>
            </a:r>
          </a:p>
        </p:txBody>
      </p:sp>
      <p:sp>
        <p:nvSpPr>
          <p:cNvPr id="4" name="Content Placeholder 3">
            <a:extLst>
              <a:ext uri="{FF2B5EF4-FFF2-40B4-BE49-F238E27FC236}">
                <a16:creationId xmlns:a16="http://schemas.microsoft.com/office/drawing/2014/main" id="{02F8B9FF-F762-4C41-9640-5674D12834BF}"/>
              </a:ext>
            </a:extLst>
          </p:cNvPr>
          <p:cNvSpPr>
            <a:spLocks noGrp="1"/>
          </p:cNvSpPr>
          <p:nvPr>
            <p:ph sz="quarter" idx="14"/>
          </p:nvPr>
        </p:nvSpPr>
        <p:spPr>
          <a:xfrm>
            <a:off x="1055531" y="2857128"/>
            <a:ext cx="4452573" cy="551033"/>
          </a:xfrm>
        </p:spPr>
        <p:txBody>
          <a:bodyPr/>
          <a:lstStyle/>
          <a:p>
            <a:pPr marL="0" indent="0">
              <a:buNone/>
            </a:pPr>
            <a:r>
              <a:rPr lang="en-US" altLang="en-US" sz="2400" b="1" dirty="0"/>
              <a:t>Two resonance structures of </a:t>
            </a:r>
            <a:endParaRPr lang="en-US" altLang="en-US" sz="2400" b="1" baseline="30000" dirty="0"/>
          </a:p>
        </p:txBody>
      </p:sp>
      <p:graphicFrame>
        <p:nvGraphicFramePr>
          <p:cNvPr id="46" name="Object 45">
            <a:extLst>
              <a:ext uri="{FF2B5EF4-FFF2-40B4-BE49-F238E27FC236}">
                <a16:creationId xmlns:a16="http://schemas.microsoft.com/office/drawing/2014/main" id="{8C95488A-3453-420B-AB3D-87AD5667D098}"/>
              </a:ext>
            </a:extLst>
          </p:cNvPr>
          <p:cNvGraphicFramePr>
            <a:graphicFrameLocks noChangeAspect="1"/>
          </p:cNvGraphicFramePr>
          <p:nvPr>
            <p:extLst>
              <p:ext uri="{D42A27DB-BD31-4B8C-83A1-F6EECF244321}">
                <p14:modId xmlns:p14="http://schemas.microsoft.com/office/powerpoint/2010/main" val="3698681248"/>
              </p:ext>
            </p:extLst>
          </p:nvPr>
        </p:nvGraphicFramePr>
        <p:xfrm>
          <a:off x="5354346" y="2899944"/>
          <a:ext cx="850900" cy="419100"/>
        </p:xfrm>
        <a:graphic>
          <a:graphicData uri="http://schemas.openxmlformats.org/presentationml/2006/ole">
            <mc:AlternateContent xmlns:mc="http://schemas.openxmlformats.org/markup-compatibility/2006">
              <mc:Choice xmlns:v="urn:schemas-microsoft-com:vml" Requires="v">
                <p:oleObj spid="_x0000_s4208" name="Equation" r:id="rId4" imgW="850680" imgH="419040" progId="Equation.DSMT4">
                  <p:embed/>
                </p:oleObj>
              </mc:Choice>
              <mc:Fallback>
                <p:oleObj name="Equation" r:id="rId4" imgW="850680" imgH="419040" progId="Equation.DSMT4">
                  <p:embed/>
                  <p:pic>
                    <p:nvPicPr>
                      <p:cNvPr id="0" name=""/>
                      <p:cNvPicPr/>
                      <p:nvPr/>
                    </p:nvPicPr>
                    <p:blipFill>
                      <a:blip r:embed="rId5"/>
                      <a:stretch>
                        <a:fillRect/>
                      </a:stretch>
                    </p:blipFill>
                    <p:spPr>
                      <a:xfrm>
                        <a:off x="5354346" y="2899944"/>
                        <a:ext cx="850900" cy="419100"/>
                      </a:xfrm>
                      <a:prstGeom prst="rect">
                        <a:avLst/>
                      </a:prstGeom>
                    </p:spPr>
                  </p:pic>
                </p:oleObj>
              </mc:Fallback>
            </mc:AlternateContent>
          </a:graphicData>
        </a:graphic>
      </p:graphicFrame>
      <p:sp>
        <p:nvSpPr>
          <p:cNvPr id="41" name="Content Placeholder 40">
            <a:extLst>
              <a:ext uri="{FF2B5EF4-FFF2-40B4-BE49-F238E27FC236}">
                <a16:creationId xmlns:a16="http://schemas.microsoft.com/office/drawing/2014/main" id="{74735738-AB1F-46C4-99E4-F986A154EC38}"/>
              </a:ext>
            </a:extLst>
          </p:cNvPr>
          <p:cNvSpPr>
            <a:spLocks noGrp="1"/>
          </p:cNvSpPr>
          <p:nvPr>
            <p:ph sz="quarter" idx="16"/>
          </p:nvPr>
        </p:nvSpPr>
        <p:spPr>
          <a:xfrm>
            <a:off x="6098023" y="2866791"/>
            <a:ext cx="284267" cy="491871"/>
          </a:xfrm>
        </p:spPr>
        <p:txBody>
          <a:bodyPr/>
          <a:lstStyle/>
          <a:p>
            <a:pPr marL="0" indent="0">
              <a:buNone/>
            </a:pPr>
            <a:r>
              <a:rPr lang="en-US" altLang="en-US" sz="2400" b="1" dirty="0">
                <a:solidFill>
                  <a:prstClr val="black"/>
                </a:solidFill>
              </a:rPr>
              <a:t>:</a:t>
            </a:r>
            <a:endParaRPr lang="en-US" dirty="0"/>
          </a:p>
        </p:txBody>
      </p:sp>
      <p:pic>
        <p:nvPicPr>
          <p:cNvPr id="57350" name="Picture 44" descr="Resonance structures of bicarbonate ions: the position of lone pairs and the double bond are different in these two structures. These two structures are separated by a double headed arro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350" y="3384550"/>
            <a:ext cx="655320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id="{81454B59-7824-41F5-863B-7CAD9B8D052F}"/>
              </a:ext>
            </a:extLst>
          </p:cNvPr>
          <p:cNvSpPr>
            <a:spLocks noGrp="1"/>
          </p:cNvSpPr>
          <p:nvPr>
            <p:ph sz="quarter" idx="15"/>
          </p:nvPr>
        </p:nvSpPr>
        <p:spPr>
          <a:xfrm>
            <a:off x="1073727" y="5624151"/>
            <a:ext cx="7098724" cy="511175"/>
          </a:xfrm>
        </p:spPr>
        <p:txBody>
          <a:bodyPr/>
          <a:lstStyle/>
          <a:p>
            <a:pPr marL="0" indent="0">
              <a:buNone/>
            </a:pPr>
            <a:r>
              <a:rPr lang="en-US" altLang="en-US" sz="2400" b="1" dirty="0">
                <a:solidFill>
                  <a:srgbClr val="3366FF"/>
                </a:solidFill>
              </a:rPr>
              <a:t>Neither </a:t>
            </a:r>
            <a:r>
              <a:rPr lang="en-US" altLang="en-US" sz="2400" b="1" dirty="0"/>
              <a:t>Lewis structure is the true structure of </a:t>
            </a:r>
          </a:p>
        </p:txBody>
      </p:sp>
      <p:graphicFrame>
        <p:nvGraphicFramePr>
          <p:cNvPr id="6" name="Object 5">
            <a:extLst>
              <a:ext uri="{FF2B5EF4-FFF2-40B4-BE49-F238E27FC236}">
                <a16:creationId xmlns:a16="http://schemas.microsoft.com/office/drawing/2014/main" id="{CA75FCFA-0BEB-46B7-AEAE-07CC46141351}"/>
              </a:ext>
            </a:extLst>
          </p:cNvPr>
          <p:cNvGraphicFramePr>
            <a:graphicFrameLocks noChangeAspect="1"/>
          </p:cNvGraphicFramePr>
          <p:nvPr>
            <p:extLst>
              <p:ext uri="{D42A27DB-BD31-4B8C-83A1-F6EECF244321}">
                <p14:modId xmlns:p14="http://schemas.microsoft.com/office/powerpoint/2010/main" val="2225397671"/>
              </p:ext>
            </p:extLst>
          </p:nvPr>
        </p:nvGraphicFramePr>
        <p:xfrm>
          <a:off x="7906224" y="5666861"/>
          <a:ext cx="850900" cy="419100"/>
        </p:xfrm>
        <a:graphic>
          <a:graphicData uri="http://schemas.openxmlformats.org/presentationml/2006/ole">
            <mc:AlternateContent xmlns:mc="http://schemas.openxmlformats.org/markup-compatibility/2006">
              <mc:Choice xmlns:v="urn:schemas-microsoft-com:vml" Requires="v">
                <p:oleObj spid="_x0000_s4209" name="Equation" r:id="rId7" imgW="850680" imgH="419040" progId="Equation.DSMT4">
                  <p:embed/>
                </p:oleObj>
              </mc:Choice>
              <mc:Fallback>
                <p:oleObj name="Equation" r:id="rId7" imgW="850680" imgH="419040" progId="Equation.DSMT4">
                  <p:embed/>
                  <p:pic>
                    <p:nvPicPr>
                      <p:cNvPr id="0" name=""/>
                      <p:cNvPicPr/>
                      <p:nvPr/>
                    </p:nvPicPr>
                    <p:blipFill>
                      <a:blip r:embed="rId8"/>
                      <a:stretch>
                        <a:fillRect/>
                      </a:stretch>
                    </p:blipFill>
                    <p:spPr>
                      <a:xfrm>
                        <a:off x="7906224" y="5666861"/>
                        <a:ext cx="850900" cy="419100"/>
                      </a:xfrm>
                      <a:prstGeom prst="rect">
                        <a:avLst/>
                      </a:prstGeom>
                    </p:spPr>
                  </p:pic>
                </p:oleObj>
              </mc:Fallback>
            </mc:AlternateContent>
          </a:graphicData>
        </a:graphic>
      </p:graphicFrame>
      <p:sp>
        <p:nvSpPr>
          <p:cNvPr id="27" name="Content Placeholder 26">
            <a:extLst>
              <a:ext uri="{FF2B5EF4-FFF2-40B4-BE49-F238E27FC236}">
                <a16:creationId xmlns:a16="http://schemas.microsoft.com/office/drawing/2014/main" id="{41A43CEB-9F15-4271-A49E-CEE7F9BEC1F0}"/>
              </a:ext>
            </a:extLst>
          </p:cNvPr>
          <p:cNvSpPr>
            <a:spLocks noGrp="1"/>
          </p:cNvSpPr>
          <p:nvPr>
            <p:ph sz="quarter" idx="19"/>
          </p:nvPr>
        </p:nvSpPr>
        <p:spPr>
          <a:xfrm>
            <a:off x="8711803" y="5642170"/>
            <a:ext cx="396701" cy="456466"/>
          </a:xfrm>
        </p:spPr>
        <p:txBody>
          <a:bodyPr/>
          <a:lstStyle/>
          <a:p>
            <a:pPr marL="0" indent="0">
              <a:buNone/>
            </a:pPr>
            <a:r>
              <a:rPr lang="en-US" sz="2400" b="1"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9E81FC-F6FF-4FCB-BF17-5A4DAE42512F}"/>
              </a:ext>
            </a:extLst>
          </p:cNvPr>
          <p:cNvSpPr>
            <a:spLocks noGrp="1"/>
          </p:cNvSpPr>
          <p:nvPr>
            <p:ph type="title"/>
          </p:nvPr>
        </p:nvSpPr>
        <p:spPr>
          <a:xfrm>
            <a:off x="2843638" y="298883"/>
            <a:ext cx="4060328" cy="526542"/>
          </a:xfrm>
        </p:spPr>
        <p:txBody>
          <a:bodyPr/>
          <a:lstStyle/>
          <a:p>
            <a:r>
              <a:rPr lang="en-US" altLang="en-US" sz="3200" b="1" dirty="0">
                <a:ea typeface="MS PGothic" charset="-128"/>
                <a:cs typeface="ＭＳ Ｐゴシック" charset="-128"/>
              </a:rPr>
              <a:t>4.4 Resonance (3)</a:t>
            </a:r>
            <a:endParaRPr lang="en-US" sz="3200" dirty="0"/>
          </a:p>
        </p:txBody>
      </p:sp>
      <p:sp>
        <p:nvSpPr>
          <p:cNvPr id="2" name="Content Placeholder 1">
            <a:extLst>
              <a:ext uri="{FF2B5EF4-FFF2-40B4-BE49-F238E27FC236}">
                <a16:creationId xmlns:a16="http://schemas.microsoft.com/office/drawing/2014/main" id="{E8604D99-65C4-4249-88DA-7C043D359153}"/>
              </a:ext>
            </a:extLst>
          </p:cNvPr>
          <p:cNvSpPr>
            <a:spLocks noGrp="1"/>
          </p:cNvSpPr>
          <p:nvPr>
            <p:ph idx="1"/>
          </p:nvPr>
        </p:nvSpPr>
        <p:spPr>
          <a:xfrm>
            <a:off x="1608310" y="759615"/>
            <a:ext cx="6026858" cy="467580"/>
          </a:xfrm>
        </p:spPr>
        <p:txBody>
          <a:bodyPr/>
          <a:lstStyle/>
          <a:p>
            <a:pPr marL="457200" indent="-457200">
              <a:buFont typeface="+mj-lt"/>
              <a:buAutoNum type="alphaUcPeriod"/>
            </a:pPr>
            <a:r>
              <a:rPr lang="en-US" altLang="en-US" sz="2800" b="1" dirty="0">
                <a:ea typeface="MS PGothic" charset="-128"/>
                <a:cs typeface="ＭＳ Ｐゴシック" charset="-128"/>
              </a:rPr>
              <a:t>Drawing Resonance Structures</a:t>
            </a:r>
            <a:endParaRPr lang="en-US" sz="2800" dirty="0"/>
          </a:p>
        </p:txBody>
      </p:sp>
      <p:sp>
        <p:nvSpPr>
          <p:cNvPr id="3" name="Content Placeholder 2">
            <a:extLst>
              <a:ext uri="{FF2B5EF4-FFF2-40B4-BE49-F238E27FC236}">
                <a16:creationId xmlns:a16="http://schemas.microsoft.com/office/drawing/2014/main" id="{ECD13C28-8DBC-4C50-BBAE-D6F6BC6D0CFD}"/>
              </a:ext>
            </a:extLst>
          </p:cNvPr>
          <p:cNvSpPr>
            <a:spLocks noGrp="1"/>
          </p:cNvSpPr>
          <p:nvPr>
            <p:ph sz="quarter" idx="13"/>
          </p:nvPr>
        </p:nvSpPr>
        <p:spPr>
          <a:xfrm>
            <a:off x="992740" y="1830462"/>
            <a:ext cx="7611708" cy="3974802"/>
          </a:xfrm>
        </p:spPr>
        <p:txBody>
          <a:bodyPr/>
          <a:lstStyle/>
          <a:p>
            <a:pPr marL="0" indent="0">
              <a:spcAft>
                <a:spcPts val="4500"/>
              </a:spcAft>
              <a:buNone/>
            </a:pPr>
            <a:r>
              <a:rPr lang="en-US" altLang="en-US" sz="2400" b="1" dirty="0"/>
              <a:t>The true structure is a </a:t>
            </a:r>
            <a:r>
              <a:rPr lang="en-US" altLang="en-US" sz="2400" b="1" dirty="0">
                <a:solidFill>
                  <a:srgbClr val="3366FF"/>
                </a:solidFill>
              </a:rPr>
              <a:t>hybrid </a:t>
            </a:r>
            <a:r>
              <a:rPr lang="en-US" altLang="en-US" sz="2400" b="1" dirty="0"/>
              <a:t>of the two resonance structures.</a:t>
            </a:r>
          </a:p>
          <a:p>
            <a:pPr marL="0" indent="0">
              <a:spcAft>
                <a:spcPts val="4500"/>
              </a:spcAft>
              <a:buNone/>
            </a:pPr>
            <a:r>
              <a:rPr lang="en-US" altLang="en-US" sz="2400" b="1" dirty="0"/>
              <a:t>Resonance </a:t>
            </a:r>
            <a:r>
              <a:rPr lang="en-US" altLang="en-US" sz="2400" b="1" dirty="0">
                <a:solidFill>
                  <a:srgbClr val="3366FF"/>
                </a:solidFill>
              </a:rPr>
              <a:t>stabilizes </a:t>
            </a:r>
            <a:r>
              <a:rPr lang="en-US" altLang="en-US" sz="2400" b="1" dirty="0"/>
              <a:t>a molecule by </a:t>
            </a:r>
            <a:r>
              <a:rPr lang="en-US" altLang="en-US" sz="2400" b="1" dirty="0">
                <a:solidFill>
                  <a:srgbClr val="3366FF"/>
                </a:solidFill>
              </a:rPr>
              <a:t>spreading out</a:t>
            </a:r>
            <a:r>
              <a:rPr lang="en-US" altLang="en-US" sz="2400" b="1" dirty="0"/>
              <a:t> </a:t>
            </a:r>
            <a:r>
              <a:rPr lang="en-US" altLang="en-US" sz="2400" b="1" dirty="0">
                <a:solidFill>
                  <a:srgbClr val="3366FF"/>
                </a:solidFill>
              </a:rPr>
              <a:t>lone pairs </a:t>
            </a:r>
            <a:r>
              <a:rPr lang="en-US" altLang="en-US" sz="2400" b="1" dirty="0"/>
              <a:t>and electron pairs in </a:t>
            </a:r>
            <a:r>
              <a:rPr lang="en-US" altLang="en-US" sz="2400" b="1" dirty="0">
                <a:solidFill>
                  <a:srgbClr val="3366FF"/>
                </a:solidFill>
              </a:rPr>
              <a:t>multiple bonds </a:t>
            </a:r>
            <a:br>
              <a:rPr lang="en-US" altLang="en-US" sz="2400" b="1" dirty="0"/>
            </a:br>
            <a:r>
              <a:rPr lang="en-US" altLang="en-US" sz="2400" b="1" dirty="0"/>
              <a:t>over a larger region of space.</a:t>
            </a:r>
          </a:p>
          <a:p>
            <a:pPr marL="0" indent="0">
              <a:spcAft>
                <a:spcPts val="4500"/>
              </a:spcAft>
              <a:buNone/>
            </a:pPr>
            <a:r>
              <a:rPr lang="en-US" altLang="en-US" sz="2400" b="1" dirty="0"/>
              <a:t>A molecule or ion that has two or more resonance structures is </a:t>
            </a:r>
            <a:r>
              <a:rPr lang="en-US" altLang="en-US" sz="2400" b="1" dirty="0">
                <a:solidFill>
                  <a:srgbClr val="3366FF"/>
                </a:solidFill>
              </a:rPr>
              <a:t>resonance-stabilized</a:t>
            </a:r>
            <a:r>
              <a:rPr lang="en-US" altLang="en-US" sz="2400" b="1" dirty="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AC82C20-7171-4418-B8A7-7E0DB335C231}"/>
              </a:ext>
            </a:extLst>
          </p:cNvPr>
          <p:cNvSpPr>
            <a:spLocks noGrp="1"/>
          </p:cNvSpPr>
          <p:nvPr>
            <p:ph type="title"/>
          </p:nvPr>
        </p:nvSpPr>
        <p:spPr>
          <a:xfrm>
            <a:off x="2324557" y="266636"/>
            <a:ext cx="5104494" cy="583545"/>
          </a:xfrm>
        </p:spPr>
        <p:txBody>
          <a:bodyPr/>
          <a:lstStyle/>
          <a:p>
            <a:r>
              <a:rPr lang="en-US" altLang="en-US" sz="3200" b="1" dirty="0">
                <a:ea typeface="MS PGothic" charset="-128"/>
                <a:cs typeface="ＭＳ Ｐゴシック" charset="-128"/>
              </a:rPr>
              <a:t>4.4 Resonance (4)</a:t>
            </a:r>
            <a:endParaRPr lang="en-US" sz="3200" dirty="0"/>
          </a:p>
        </p:txBody>
      </p:sp>
      <p:sp>
        <p:nvSpPr>
          <p:cNvPr id="3" name="Content Placeholder 2">
            <a:extLst>
              <a:ext uri="{FF2B5EF4-FFF2-40B4-BE49-F238E27FC236}">
                <a16:creationId xmlns:a16="http://schemas.microsoft.com/office/drawing/2014/main" id="{D2BAA39F-71FD-40A1-9420-516EBF37B00F}"/>
              </a:ext>
            </a:extLst>
          </p:cNvPr>
          <p:cNvSpPr>
            <a:spLocks noGrp="1"/>
          </p:cNvSpPr>
          <p:nvPr>
            <p:ph idx="1"/>
          </p:nvPr>
        </p:nvSpPr>
        <p:spPr>
          <a:xfrm>
            <a:off x="2012626" y="760881"/>
            <a:ext cx="5416425" cy="499219"/>
          </a:xfrm>
        </p:spPr>
        <p:txBody>
          <a:bodyPr/>
          <a:lstStyle/>
          <a:p>
            <a:pPr marL="457200" indent="-457200">
              <a:buFont typeface="+mj-lt"/>
              <a:buAutoNum type="alphaUcPeriod" startAt="2"/>
            </a:pPr>
            <a:r>
              <a:rPr lang="en-US" altLang="en-US" sz="2800" b="1" dirty="0">
                <a:ea typeface="MS PGothic" charset="-128"/>
                <a:cs typeface="ＭＳ Ｐゴシック" charset="-128"/>
              </a:rPr>
              <a:t>Focus on the Environment</a:t>
            </a:r>
            <a:endParaRPr lang="en-US" sz="2800" dirty="0"/>
          </a:p>
        </p:txBody>
      </p:sp>
      <p:sp>
        <p:nvSpPr>
          <p:cNvPr id="4" name="Content Placeholder 3">
            <a:extLst>
              <a:ext uri="{FF2B5EF4-FFF2-40B4-BE49-F238E27FC236}">
                <a16:creationId xmlns:a16="http://schemas.microsoft.com/office/drawing/2014/main" id="{8592FCBB-71E5-4753-A54D-D48EF7C22DB7}"/>
              </a:ext>
            </a:extLst>
          </p:cNvPr>
          <p:cNvSpPr>
            <a:spLocks noGrp="1"/>
          </p:cNvSpPr>
          <p:nvPr>
            <p:ph sz="quarter" idx="13"/>
          </p:nvPr>
        </p:nvSpPr>
        <p:spPr>
          <a:xfrm>
            <a:off x="987917" y="1560746"/>
            <a:ext cx="7040467" cy="1834916"/>
          </a:xfrm>
        </p:spPr>
        <p:txBody>
          <a:bodyPr/>
          <a:lstStyle/>
          <a:p>
            <a:pPr marL="0" indent="0">
              <a:spcAft>
                <a:spcPts val="1000"/>
              </a:spcAft>
              <a:buNone/>
            </a:pPr>
            <a:r>
              <a:rPr lang="en-US" altLang="en-US" sz="2400" b="1" dirty="0"/>
              <a:t>Resonance structures can be drawn for neutral molecules.</a:t>
            </a:r>
          </a:p>
          <a:p>
            <a:pPr marL="0" indent="0">
              <a:spcBef>
                <a:spcPts val="0"/>
              </a:spcBef>
              <a:spcAft>
                <a:spcPts val="1500"/>
              </a:spcAft>
              <a:buNone/>
            </a:pPr>
            <a:r>
              <a:rPr lang="en-US" altLang="en-US" sz="2400" b="1" dirty="0"/>
              <a:t>Ozone, </a:t>
            </a:r>
            <a:r>
              <a:rPr lang="en-US" altLang="en-US" sz="2400" b="1" i="0" dirty="0"/>
              <a:t>O</a:t>
            </a:r>
            <a:r>
              <a:rPr lang="en-US" altLang="en-US" sz="2400" b="1" i="0" baseline="-25000" dirty="0"/>
              <a:t>3</a:t>
            </a:r>
            <a:r>
              <a:rPr lang="en-US" altLang="en-US" sz="2400" b="1" dirty="0"/>
              <a:t>, can be drawn as two resonance structures.</a:t>
            </a:r>
          </a:p>
        </p:txBody>
      </p:sp>
      <p:pic>
        <p:nvPicPr>
          <p:cNvPr id="11" name="Picture 10" descr="Illustration of two Resonance structures of ozone separated by double headed arrow. These two structures differ in the placement of a double bond and a lone pair. The movement of lone pairs is shown by arrows. A dot representing electron on oxygen. A line representing a bond between two oxygens. A curved arrow pointing towards an oxygen atom.A curved arrow pointing towards the bond between two oxygen atoms.Double headed arrow between the structures on left and right.">
            <a:extLst>
              <a:ext uri="{FF2B5EF4-FFF2-40B4-BE49-F238E27FC236}">
                <a16:creationId xmlns:a16="http://schemas.microsoft.com/office/drawing/2014/main" id="{89BF8172-5535-49D0-BC55-47D7EDA13B48}"/>
              </a:ext>
            </a:extLst>
          </p:cNvPr>
          <p:cNvPicPr>
            <a:picLocks noChangeAspect="1"/>
          </p:cNvPicPr>
          <p:nvPr/>
        </p:nvPicPr>
        <p:blipFill>
          <a:blip r:embed="rId3"/>
          <a:stretch>
            <a:fillRect/>
          </a:stretch>
        </p:blipFill>
        <p:spPr>
          <a:xfrm>
            <a:off x="1676400" y="3395662"/>
            <a:ext cx="5600700" cy="981075"/>
          </a:xfrm>
          <a:prstGeom prst="rect">
            <a:avLst/>
          </a:prstGeom>
        </p:spPr>
      </p:pic>
      <p:sp>
        <p:nvSpPr>
          <p:cNvPr id="5" name="Content Placeholder 4">
            <a:extLst>
              <a:ext uri="{FF2B5EF4-FFF2-40B4-BE49-F238E27FC236}">
                <a16:creationId xmlns:a16="http://schemas.microsoft.com/office/drawing/2014/main" id="{27662472-BD59-4A48-8180-62C8AD2BF632}"/>
              </a:ext>
            </a:extLst>
          </p:cNvPr>
          <p:cNvSpPr>
            <a:spLocks noGrp="1"/>
          </p:cNvSpPr>
          <p:nvPr>
            <p:ph sz="quarter" idx="14"/>
          </p:nvPr>
        </p:nvSpPr>
        <p:spPr>
          <a:xfrm>
            <a:off x="1008272" y="4533365"/>
            <a:ext cx="7887485" cy="1834108"/>
          </a:xfrm>
        </p:spPr>
        <p:txBody>
          <a:bodyPr/>
          <a:lstStyle/>
          <a:p>
            <a:pPr marL="0" indent="0">
              <a:spcAft>
                <a:spcPts val="1500"/>
              </a:spcAft>
              <a:buNone/>
            </a:pPr>
            <a:r>
              <a:rPr lang="en-US" altLang="en-US" sz="2400" b="1" dirty="0"/>
              <a:t>Ozone is formed in the upper atmosphere by the reaction of </a:t>
            </a:r>
            <a:r>
              <a:rPr lang="en-US" altLang="en-US" sz="2400" b="1" i="0" dirty="0"/>
              <a:t>O</a:t>
            </a:r>
            <a:r>
              <a:rPr lang="en-US" altLang="en-US" sz="2400" b="1" i="0" baseline="-25000" dirty="0"/>
              <a:t>2</a:t>
            </a:r>
            <a:r>
              <a:rPr lang="en-US" altLang="en-US" sz="2400" b="1" dirty="0"/>
              <a:t> and oxygen atoms.</a:t>
            </a:r>
          </a:p>
          <a:p>
            <a:pPr marL="0" indent="0">
              <a:spcAft>
                <a:spcPts val="1500"/>
              </a:spcAft>
              <a:buNone/>
            </a:pPr>
            <a:r>
              <a:rPr lang="en-US" altLang="en-US" sz="2400" b="1" dirty="0"/>
              <a:t>It acts as a shield which protects the earth’s surface from destructive UV radiation.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064DE-F38F-4A87-B198-A3C1E08F777F}"/>
              </a:ext>
            </a:extLst>
          </p:cNvPr>
          <p:cNvSpPr>
            <a:spLocks noGrp="1"/>
          </p:cNvSpPr>
          <p:nvPr>
            <p:ph type="title"/>
          </p:nvPr>
        </p:nvSpPr>
        <p:spPr>
          <a:xfrm>
            <a:off x="2764206" y="314556"/>
            <a:ext cx="4225193" cy="493931"/>
          </a:xfrm>
        </p:spPr>
        <p:txBody>
          <a:bodyPr/>
          <a:lstStyle/>
          <a:p>
            <a:r>
              <a:rPr lang="en-US" altLang="en-US" sz="3200" b="1" dirty="0">
                <a:ea typeface="MS PGothic" charset="-128"/>
                <a:cs typeface="ＭＳ Ｐゴシック" charset="-128"/>
              </a:rPr>
              <a:t>4.4 Resonance (5)</a:t>
            </a:r>
            <a:endParaRPr lang="en-US" sz="3200" dirty="0"/>
          </a:p>
        </p:txBody>
      </p:sp>
      <p:sp>
        <p:nvSpPr>
          <p:cNvPr id="2" name="Content Placeholder 1">
            <a:extLst>
              <a:ext uri="{FF2B5EF4-FFF2-40B4-BE49-F238E27FC236}">
                <a16:creationId xmlns:a16="http://schemas.microsoft.com/office/drawing/2014/main" id="{9B5F8417-4945-4B72-B54C-596F589A9660}"/>
              </a:ext>
            </a:extLst>
          </p:cNvPr>
          <p:cNvSpPr>
            <a:spLocks noGrp="1"/>
          </p:cNvSpPr>
          <p:nvPr>
            <p:ph idx="1"/>
          </p:nvPr>
        </p:nvSpPr>
        <p:spPr>
          <a:xfrm>
            <a:off x="2003320" y="753873"/>
            <a:ext cx="5272193" cy="555996"/>
          </a:xfrm>
        </p:spPr>
        <p:txBody>
          <a:bodyPr/>
          <a:lstStyle/>
          <a:p>
            <a:pPr marL="457200" indent="-457200">
              <a:buFont typeface="+mj-lt"/>
              <a:buAutoNum type="alphaUcPeriod" startAt="2"/>
            </a:pPr>
            <a:r>
              <a:rPr lang="en-US" altLang="en-US" sz="2800" b="1" dirty="0">
                <a:ea typeface="MS PGothic" charset="-128"/>
                <a:cs typeface="ＭＳ Ｐゴシック" charset="-128"/>
              </a:rPr>
              <a:t>Focus on the Environment</a:t>
            </a:r>
            <a:endParaRPr lang="en-US" sz="2800" dirty="0"/>
          </a:p>
        </p:txBody>
      </p:sp>
      <p:pic>
        <p:nvPicPr>
          <p:cNvPr id="63491" name="Picture 1" descr="A schematic diagram to show ozone in the upper atmosphere: Ozone is formed in the upper atmosphere (the stratosphere) by the reaction of oxygen molecules (O2) with oxygen atoms (O).Ozone filters out destruction ultraviolet radia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8488" y="1533525"/>
            <a:ext cx="540702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2ABAA4-2C74-40E5-A39A-B778D9E6F3D6}"/>
              </a:ext>
            </a:extLst>
          </p:cNvPr>
          <p:cNvSpPr>
            <a:spLocks noGrp="1"/>
          </p:cNvSpPr>
          <p:nvPr>
            <p:ph type="title"/>
          </p:nvPr>
        </p:nvSpPr>
        <p:spPr>
          <a:xfrm>
            <a:off x="457200" y="279698"/>
            <a:ext cx="8229600" cy="586541"/>
          </a:xfrm>
        </p:spPr>
        <p:txBody>
          <a:bodyPr/>
          <a:lstStyle/>
          <a:p>
            <a:r>
              <a:rPr lang="en-US" altLang="en-US" sz="3200" b="1" dirty="0">
                <a:ea typeface="MS PGothic" charset="-128"/>
                <a:cs typeface="ＭＳ Ｐゴシック" charset="-128"/>
              </a:rPr>
              <a:t>4.5 Naming Covalent Compounds (1)</a:t>
            </a:r>
            <a:endParaRPr lang="en-US" sz="3200" dirty="0"/>
          </a:p>
        </p:txBody>
      </p:sp>
      <p:sp>
        <p:nvSpPr>
          <p:cNvPr id="2" name="Content Placeholder 1">
            <a:extLst>
              <a:ext uri="{FF2B5EF4-FFF2-40B4-BE49-F238E27FC236}">
                <a16:creationId xmlns:a16="http://schemas.microsoft.com/office/drawing/2014/main" id="{69DB7E0D-608F-4593-8E86-3CFAA297FCDB}"/>
              </a:ext>
            </a:extLst>
          </p:cNvPr>
          <p:cNvSpPr>
            <a:spLocks noGrp="1"/>
          </p:cNvSpPr>
          <p:nvPr>
            <p:ph idx="1"/>
          </p:nvPr>
        </p:nvSpPr>
        <p:spPr>
          <a:xfrm>
            <a:off x="1875836" y="933983"/>
            <a:ext cx="5432468" cy="474435"/>
          </a:xfrm>
        </p:spPr>
        <p:txBody>
          <a:bodyPr/>
          <a:lstStyle/>
          <a:p>
            <a:pPr marL="0" indent="0">
              <a:buNone/>
            </a:pPr>
            <a:r>
              <a:rPr lang="en-US" sz="2400" b="1" dirty="0">
                <a:solidFill>
                  <a:schemeClr val="bg1"/>
                </a:solidFill>
              </a:rPr>
              <a:t>HOW TO Name a Covalent Molecule</a:t>
            </a:r>
          </a:p>
        </p:txBody>
      </p:sp>
      <p:sp>
        <p:nvSpPr>
          <p:cNvPr id="3" name="Content Placeholder 2">
            <a:extLst>
              <a:ext uri="{FF2B5EF4-FFF2-40B4-BE49-F238E27FC236}">
                <a16:creationId xmlns:a16="http://schemas.microsoft.com/office/drawing/2014/main" id="{F2F17C97-2788-4771-B55D-0894798D39C3}"/>
              </a:ext>
            </a:extLst>
          </p:cNvPr>
          <p:cNvSpPr>
            <a:spLocks noGrp="1"/>
          </p:cNvSpPr>
          <p:nvPr>
            <p:ph sz="quarter" idx="13"/>
          </p:nvPr>
        </p:nvSpPr>
        <p:spPr>
          <a:xfrm>
            <a:off x="947355" y="1720861"/>
            <a:ext cx="1539552" cy="503238"/>
          </a:xfrm>
        </p:spPr>
        <p:txBody>
          <a:bodyPr/>
          <a:lstStyle/>
          <a:p>
            <a:pPr marL="0" indent="0">
              <a:buNone/>
            </a:pPr>
            <a:r>
              <a:rPr lang="en-US" sz="2400" b="1" dirty="0">
                <a:solidFill>
                  <a:schemeClr val="bg1"/>
                </a:solidFill>
              </a:rPr>
              <a:t>Example</a:t>
            </a:r>
          </a:p>
        </p:txBody>
      </p:sp>
      <p:sp>
        <p:nvSpPr>
          <p:cNvPr id="5" name="Content Placeholder 4">
            <a:extLst>
              <a:ext uri="{FF2B5EF4-FFF2-40B4-BE49-F238E27FC236}">
                <a16:creationId xmlns:a16="http://schemas.microsoft.com/office/drawing/2014/main" id="{0B18F8A3-B087-4E0E-B7A7-8FFAFD9A0B29}"/>
              </a:ext>
            </a:extLst>
          </p:cNvPr>
          <p:cNvSpPr>
            <a:spLocks noGrp="1"/>
          </p:cNvSpPr>
          <p:nvPr>
            <p:ph sz="quarter" idx="15"/>
          </p:nvPr>
        </p:nvSpPr>
        <p:spPr>
          <a:xfrm>
            <a:off x="2567218" y="1638463"/>
            <a:ext cx="4923202" cy="440476"/>
          </a:xfrm>
        </p:spPr>
        <p:txBody>
          <a:bodyPr/>
          <a:lstStyle/>
          <a:p>
            <a:pPr marL="0" indent="0">
              <a:buNone/>
            </a:pPr>
            <a:r>
              <a:rPr lang="en-US" altLang="en-US" sz="2400" b="1" dirty="0"/>
              <a:t>Name each covalent molecule:</a:t>
            </a:r>
          </a:p>
        </p:txBody>
      </p:sp>
      <p:sp>
        <p:nvSpPr>
          <p:cNvPr id="6" name="Content Placeholder 5">
            <a:extLst>
              <a:ext uri="{FF2B5EF4-FFF2-40B4-BE49-F238E27FC236}">
                <a16:creationId xmlns:a16="http://schemas.microsoft.com/office/drawing/2014/main" id="{DEE84226-BA8F-4DCE-8AB1-BBD7EA91B1A5}"/>
              </a:ext>
            </a:extLst>
          </p:cNvPr>
          <p:cNvSpPr>
            <a:spLocks noGrp="1"/>
          </p:cNvSpPr>
          <p:nvPr>
            <p:ph sz="quarter" idx="16"/>
          </p:nvPr>
        </p:nvSpPr>
        <p:spPr>
          <a:xfrm>
            <a:off x="2748311" y="2270126"/>
            <a:ext cx="1857598" cy="503857"/>
          </a:xfrm>
        </p:spPr>
        <p:txBody>
          <a:bodyPr/>
          <a:lstStyle/>
          <a:p>
            <a:pPr marL="457200" indent="-457200" eaLnBrk="1" hangingPunct="1">
              <a:spcBef>
                <a:spcPct val="0"/>
              </a:spcBef>
              <a:buFont typeface="+mj-lt"/>
              <a:buAutoNum type="alphaLcParenR"/>
            </a:pPr>
            <a:r>
              <a:rPr lang="en-US" altLang="en-US" sz="2400" b="1" i="0" dirty="0"/>
              <a:t>NO</a:t>
            </a:r>
            <a:r>
              <a:rPr lang="en-US" altLang="en-US" sz="2400" b="1" i="0" baseline="-25000" dirty="0"/>
              <a:t>2</a:t>
            </a:r>
            <a:endParaRPr lang="en-US" altLang="en-US" sz="2400" b="1" baseline="-25000" dirty="0"/>
          </a:p>
        </p:txBody>
      </p:sp>
      <p:sp>
        <p:nvSpPr>
          <p:cNvPr id="7" name="Content Placeholder 6">
            <a:extLst>
              <a:ext uri="{FF2B5EF4-FFF2-40B4-BE49-F238E27FC236}">
                <a16:creationId xmlns:a16="http://schemas.microsoft.com/office/drawing/2014/main" id="{78DB3381-CF00-4F0F-AB79-0BD0B43B41B0}"/>
              </a:ext>
            </a:extLst>
          </p:cNvPr>
          <p:cNvSpPr>
            <a:spLocks noGrp="1"/>
          </p:cNvSpPr>
          <p:nvPr>
            <p:ph sz="quarter" idx="17"/>
          </p:nvPr>
        </p:nvSpPr>
        <p:spPr>
          <a:xfrm>
            <a:off x="5664151" y="2278856"/>
            <a:ext cx="1644154" cy="470124"/>
          </a:xfrm>
        </p:spPr>
        <p:txBody>
          <a:bodyPr/>
          <a:lstStyle/>
          <a:p>
            <a:pPr marL="457200" indent="-457200">
              <a:buFont typeface="+mj-lt"/>
              <a:buAutoNum type="alphaLcParenR" startAt="2"/>
            </a:pPr>
            <a:r>
              <a:rPr lang="en-US" altLang="en-US" sz="2400" b="1" i="0" dirty="0"/>
              <a:t>N</a:t>
            </a:r>
            <a:r>
              <a:rPr lang="en-US" altLang="en-US" sz="2400" b="1" i="0" baseline="-25000" dirty="0"/>
              <a:t>2</a:t>
            </a:r>
            <a:r>
              <a:rPr lang="en-US" altLang="en-US" sz="2400" b="1" i="0" dirty="0"/>
              <a:t>O</a:t>
            </a:r>
            <a:r>
              <a:rPr lang="en-US" altLang="en-US" sz="2400" b="1" i="0" baseline="-25000" dirty="0"/>
              <a:t>4</a:t>
            </a:r>
            <a:endParaRPr lang="en-US" altLang="en-US" sz="2400" b="1" baseline="-25000" dirty="0"/>
          </a:p>
        </p:txBody>
      </p:sp>
      <p:sp>
        <p:nvSpPr>
          <p:cNvPr id="4" name="Content Placeholder 3">
            <a:extLst>
              <a:ext uri="{FF2B5EF4-FFF2-40B4-BE49-F238E27FC236}">
                <a16:creationId xmlns:a16="http://schemas.microsoft.com/office/drawing/2014/main" id="{81E3C8EF-9793-45FE-9194-9FD5595B8E30}"/>
              </a:ext>
            </a:extLst>
          </p:cNvPr>
          <p:cNvSpPr>
            <a:spLocks noGrp="1"/>
          </p:cNvSpPr>
          <p:nvPr>
            <p:ph sz="quarter" idx="14"/>
          </p:nvPr>
        </p:nvSpPr>
        <p:spPr>
          <a:xfrm>
            <a:off x="934244" y="3101913"/>
            <a:ext cx="1324047" cy="412950"/>
          </a:xfrm>
        </p:spPr>
        <p:txBody>
          <a:bodyPr/>
          <a:lstStyle/>
          <a:p>
            <a:pPr marL="0" indent="0">
              <a:buNone/>
            </a:pPr>
            <a:r>
              <a:rPr lang="en-US" sz="2400" b="1" dirty="0">
                <a:solidFill>
                  <a:schemeClr val="bg1"/>
                </a:solidFill>
              </a:rPr>
              <a:t>Step [1]</a:t>
            </a:r>
          </a:p>
        </p:txBody>
      </p:sp>
      <p:sp>
        <p:nvSpPr>
          <p:cNvPr id="8" name="Content Placeholder 7">
            <a:extLst>
              <a:ext uri="{FF2B5EF4-FFF2-40B4-BE49-F238E27FC236}">
                <a16:creationId xmlns:a16="http://schemas.microsoft.com/office/drawing/2014/main" id="{100F38BA-4DE9-40B8-AA06-E1C4E332CD62}"/>
              </a:ext>
            </a:extLst>
          </p:cNvPr>
          <p:cNvSpPr>
            <a:spLocks noGrp="1"/>
          </p:cNvSpPr>
          <p:nvPr>
            <p:ph sz="quarter" idx="18"/>
          </p:nvPr>
        </p:nvSpPr>
        <p:spPr>
          <a:xfrm>
            <a:off x="2586707" y="2979025"/>
            <a:ext cx="6019588" cy="1108406"/>
          </a:xfrm>
        </p:spPr>
        <p:txBody>
          <a:bodyPr/>
          <a:lstStyle/>
          <a:p>
            <a:pPr eaLnBrk="1" hangingPunct="1">
              <a:spcBef>
                <a:spcPct val="0"/>
              </a:spcBef>
              <a:buFontTx/>
              <a:buNone/>
            </a:pPr>
            <a:r>
              <a:rPr lang="en-US" altLang="en-US" sz="2400" b="1" dirty="0"/>
              <a:t>Name the first nonmetal by its element</a:t>
            </a:r>
          </a:p>
          <a:p>
            <a:pPr eaLnBrk="1" hangingPunct="1">
              <a:spcBef>
                <a:spcPct val="0"/>
              </a:spcBef>
              <a:buFontTx/>
              <a:buNone/>
            </a:pPr>
            <a:r>
              <a:rPr lang="en-US" altLang="en-US" sz="2400" b="1" dirty="0"/>
              <a:t>name and the second using the suffix</a:t>
            </a:r>
          </a:p>
          <a:p>
            <a:pPr eaLnBrk="1" hangingPunct="1">
              <a:spcBef>
                <a:spcPct val="0"/>
              </a:spcBef>
              <a:buFontTx/>
              <a:buNone/>
            </a:pPr>
            <a:r>
              <a:rPr lang="ja-JP" altLang="en-US" sz="2400" b="1" dirty="0"/>
              <a:t>“</a:t>
            </a:r>
            <a:r>
              <a:rPr lang="en-US" altLang="ja-JP" sz="2400" b="1" dirty="0"/>
              <a:t>-</a:t>
            </a:r>
            <a:r>
              <a:rPr lang="en-US" altLang="ja-JP" sz="2400" b="1" dirty="0">
                <a:solidFill>
                  <a:srgbClr val="3366FF"/>
                </a:solidFill>
              </a:rPr>
              <a:t>ide</a:t>
            </a:r>
            <a:r>
              <a:rPr lang="en-US" altLang="ja-JP" sz="2400" b="1" dirty="0"/>
              <a:t>.</a:t>
            </a:r>
            <a:r>
              <a:rPr lang="ja-JP" altLang="en-US" sz="2400" b="1" dirty="0"/>
              <a:t>”</a:t>
            </a:r>
            <a:endParaRPr lang="en-US" altLang="en-US" sz="2400" b="1" dirty="0"/>
          </a:p>
        </p:txBody>
      </p:sp>
      <p:sp>
        <p:nvSpPr>
          <p:cNvPr id="30" name="Content Placeholder 8">
            <a:extLst>
              <a:ext uri="{FF2B5EF4-FFF2-40B4-BE49-F238E27FC236}">
                <a16:creationId xmlns:a16="http://schemas.microsoft.com/office/drawing/2014/main" id="{D932AA22-3AD5-42DB-89E8-6196A4AA32BD}"/>
              </a:ext>
            </a:extLst>
          </p:cNvPr>
          <p:cNvSpPr>
            <a:spLocks noGrp="1"/>
          </p:cNvSpPr>
          <p:nvPr>
            <p:ph sz="quarter" idx="19"/>
          </p:nvPr>
        </p:nvSpPr>
        <p:spPr>
          <a:xfrm>
            <a:off x="2759818" y="4228017"/>
            <a:ext cx="1475880" cy="478415"/>
          </a:xfrm>
        </p:spPr>
        <p:txBody>
          <a:bodyPr/>
          <a:lstStyle/>
          <a:p>
            <a:pPr marL="457200" indent="-457200" eaLnBrk="1" hangingPunct="1">
              <a:spcBef>
                <a:spcPct val="0"/>
              </a:spcBef>
              <a:buFont typeface="+mj-lt"/>
              <a:buAutoNum type="alphaLcParenR"/>
            </a:pPr>
            <a:r>
              <a:rPr lang="en-US" altLang="en-US" sz="2400" b="1" i="0" dirty="0"/>
              <a:t>NO</a:t>
            </a:r>
            <a:r>
              <a:rPr lang="en-US" altLang="en-US" sz="2400" b="1" i="0" baseline="-25000" dirty="0"/>
              <a:t>2</a:t>
            </a:r>
            <a:endParaRPr lang="en-US" altLang="en-US" sz="2400" b="1" baseline="-25000" dirty="0"/>
          </a:p>
        </p:txBody>
      </p:sp>
      <p:sp>
        <p:nvSpPr>
          <p:cNvPr id="32" name="Content Placeholder 21">
            <a:extLst>
              <a:ext uri="{FF2B5EF4-FFF2-40B4-BE49-F238E27FC236}">
                <a16:creationId xmlns:a16="http://schemas.microsoft.com/office/drawing/2014/main" id="{751D5079-E5B8-4AA1-ACED-336997C01579}"/>
              </a:ext>
            </a:extLst>
          </p:cNvPr>
          <p:cNvSpPr>
            <a:spLocks noGrp="1"/>
          </p:cNvSpPr>
          <p:nvPr>
            <p:ph sz="quarter" idx="21"/>
          </p:nvPr>
        </p:nvSpPr>
        <p:spPr>
          <a:xfrm>
            <a:off x="2210993" y="4801344"/>
            <a:ext cx="2394916" cy="400814"/>
          </a:xfrm>
        </p:spPr>
        <p:txBody>
          <a:bodyPr/>
          <a:lstStyle/>
          <a:p>
            <a:pPr eaLnBrk="1" hangingPunct="1">
              <a:spcBef>
                <a:spcPct val="0"/>
              </a:spcBef>
              <a:buFontTx/>
              <a:buNone/>
            </a:pPr>
            <a:r>
              <a:rPr lang="en-US" altLang="en-US" sz="2400" b="1" dirty="0"/>
              <a:t>nitrogen ox</a:t>
            </a:r>
            <a:r>
              <a:rPr lang="en-US" altLang="en-US" sz="2400" b="1" dirty="0">
                <a:solidFill>
                  <a:srgbClr val="3366FF"/>
                </a:solidFill>
              </a:rPr>
              <a:t>ide</a:t>
            </a:r>
          </a:p>
        </p:txBody>
      </p:sp>
      <p:sp>
        <p:nvSpPr>
          <p:cNvPr id="31" name="Content Placeholder 10">
            <a:extLst>
              <a:ext uri="{FF2B5EF4-FFF2-40B4-BE49-F238E27FC236}">
                <a16:creationId xmlns:a16="http://schemas.microsoft.com/office/drawing/2014/main" id="{9EDB8539-D681-4DC1-976B-379039AEB4BE}"/>
              </a:ext>
            </a:extLst>
          </p:cNvPr>
          <p:cNvSpPr>
            <a:spLocks noGrp="1"/>
          </p:cNvSpPr>
          <p:nvPr>
            <p:ph sz="quarter" idx="20"/>
          </p:nvPr>
        </p:nvSpPr>
        <p:spPr>
          <a:xfrm>
            <a:off x="5669087" y="4229151"/>
            <a:ext cx="1464039" cy="536104"/>
          </a:xfrm>
        </p:spPr>
        <p:txBody>
          <a:bodyPr/>
          <a:lstStyle/>
          <a:p>
            <a:pPr marL="457200" indent="-457200" eaLnBrk="1" hangingPunct="1">
              <a:spcBef>
                <a:spcPct val="0"/>
              </a:spcBef>
              <a:buFont typeface="+mj-lt"/>
              <a:buAutoNum type="alphaLcParenR" startAt="2"/>
            </a:pPr>
            <a:r>
              <a:rPr lang="en-US" altLang="en-US" sz="2400" b="1" i="0" dirty="0"/>
              <a:t>N</a:t>
            </a:r>
            <a:r>
              <a:rPr lang="en-US" altLang="en-US" sz="2400" b="1" i="0" baseline="-25000" dirty="0"/>
              <a:t>2</a:t>
            </a:r>
            <a:r>
              <a:rPr lang="en-US" altLang="en-US" sz="2400" b="1" i="0" dirty="0"/>
              <a:t>O</a:t>
            </a:r>
            <a:r>
              <a:rPr lang="en-US" altLang="en-US" sz="2400" b="1" i="0" baseline="-25000" dirty="0"/>
              <a:t>4</a:t>
            </a:r>
            <a:endParaRPr lang="en-US" altLang="en-US" sz="2400" b="1" baseline="-25000" dirty="0"/>
          </a:p>
        </p:txBody>
      </p:sp>
      <p:sp>
        <p:nvSpPr>
          <p:cNvPr id="40" name="Content Placeholder 23">
            <a:extLst>
              <a:ext uri="{FF2B5EF4-FFF2-40B4-BE49-F238E27FC236}">
                <a16:creationId xmlns:a16="http://schemas.microsoft.com/office/drawing/2014/main" id="{CEC1A7DA-BEA8-4BFE-883F-72C07629CE07}"/>
              </a:ext>
            </a:extLst>
          </p:cNvPr>
          <p:cNvSpPr>
            <a:spLocks noGrp="1"/>
          </p:cNvSpPr>
          <p:nvPr>
            <p:ph sz="quarter" idx="22"/>
          </p:nvPr>
        </p:nvSpPr>
        <p:spPr>
          <a:xfrm>
            <a:off x="5417046" y="4806815"/>
            <a:ext cx="2357279" cy="430203"/>
          </a:xfrm>
        </p:spPr>
        <p:txBody>
          <a:bodyPr/>
          <a:lstStyle/>
          <a:p>
            <a:pPr eaLnBrk="1" hangingPunct="1">
              <a:spcBef>
                <a:spcPct val="0"/>
              </a:spcBef>
              <a:buFontTx/>
              <a:buNone/>
            </a:pPr>
            <a:r>
              <a:rPr lang="en-US" altLang="en-US" sz="2400" b="1" dirty="0"/>
              <a:t>nitrogen ox</a:t>
            </a:r>
            <a:r>
              <a:rPr lang="en-US" altLang="en-US" sz="2400" b="1" dirty="0">
                <a:solidFill>
                  <a:srgbClr val="3366FF"/>
                </a:solidFill>
              </a:rPr>
              <a:t>ide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DC332F9-2EFB-4649-82C1-C164ED139EB0}"/>
              </a:ext>
            </a:extLst>
          </p:cNvPr>
          <p:cNvSpPr>
            <a:spLocks noGrp="1"/>
          </p:cNvSpPr>
          <p:nvPr>
            <p:ph type="title"/>
          </p:nvPr>
        </p:nvSpPr>
        <p:spPr>
          <a:xfrm>
            <a:off x="457200" y="274638"/>
            <a:ext cx="8229600" cy="606424"/>
          </a:xfrm>
        </p:spPr>
        <p:txBody>
          <a:bodyPr/>
          <a:lstStyle/>
          <a:p>
            <a:r>
              <a:rPr lang="en-US" altLang="en-US" sz="3200" b="1" dirty="0">
                <a:ea typeface="MS PGothic" charset="-128"/>
                <a:cs typeface="ＭＳ Ｐゴシック" charset="-128"/>
              </a:rPr>
              <a:t>4.5 Naming Covalent Compounds (2)</a:t>
            </a:r>
            <a:endParaRPr lang="en-US" sz="3200" dirty="0"/>
          </a:p>
        </p:txBody>
      </p:sp>
      <p:sp>
        <p:nvSpPr>
          <p:cNvPr id="2" name="Content Placeholder 1">
            <a:extLst>
              <a:ext uri="{FF2B5EF4-FFF2-40B4-BE49-F238E27FC236}">
                <a16:creationId xmlns:a16="http://schemas.microsoft.com/office/drawing/2014/main" id="{728C1285-0C24-411B-AF78-7D9CE8D9D79A}"/>
              </a:ext>
            </a:extLst>
          </p:cNvPr>
          <p:cNvSpPr>
            <a:spLocks noGrp="1"/>
          </p:cNvSpPr>
          <p:nvPr>
            <p:ph idx="1"/>
          </p:nvPr>
        </p:nvSpPr>
        <p:spPr>
          <a:xfrm>
            <a:off x="1875837" y="939420"/>
            <a:ext cx="5411654" cy="459501"/>
          </a:xfrm>
        </p:spPr>
        <p:txBody>
          <a:bodyPr/>
          <a:lstStyle/>
          <a:p>
            <a:pPr marL="0" indent="0">
              <a:buNone/>
            </a:pPr>
            <a:r>
              <a:rPr lang="en-US" sz="2400" b="1" dirty="0">
                <a:solidFill>
                  <a:schemeClr val="bg1"/>
                </a:solidFill>
              </a:rPr>
              <a:t>HOW TO Name a Covalent Molecule</a:t>
            </a:r>
          </a:p>
        </p:txBody>
      </p:sp>
      <p:sp>
        <p:nvSpPr>
          <p:cNvPr id="3" name="Content Placeholder 2">
            <a:extLst>
              <a:ext uri="{FF2B5EF4-FFF2-40B4-BE49-F238E27FC236}">
                <a16:creationId xmlns:a16="http://schemas.microsoft.com/office/drawing/2014/main" id="{8C3E2332-7050-41D7-ABF2-BFE672F2AC7F}"/>
              </a:ext>
            </a:extLst>
          </p:cNvPr>
          <p:cNvSpPr>
            <a:spLocks noGrp="1"/>
          </p:cNvSpPr>
          <p:nvPr>
            <p:ph sz="quarter" idx="13"/>
          </p:nvPr>
        </p:nvSpPr>
        <p:spPr>
          <a:xfrm>
            <a:off x="942716" y="1731864"/>
            <a:ext cx="1397036" cy="503238"/>
          </a:xfrm>
        </p:spPr>
        <p:txBody>
          <a:bodyPr/>
          <a:lstStyle/>
          <a:p>
            <a:pPr marL="0" indent="0">
              <a:buNone/>
            </a:pPr>
            <a:r>
              <a:rPr lang="en-US" sz="2400" b="1" dirty="0">
                <a:solidFill>
                  <a:schemeClr val="bg1"/>
                </a:solidFill>
              </a:rPr>
              <a:t>Step [2]</a:t>
            </a:r>
          </a:p>
        </p:txBody>
      </p:sp>
      <p:sp>
        <p:nvSpPr>
          <p:cNvPr id="4" name="Content Placeholder 3">
            <a:extLst>
              <a:ext uri="{FF2B5EF4-FFF2-40B4-BE49-F238E27FC236}">
                <a16:creationId xmlns:a16="http://schemas.microsoft.com/office/drawing/2014/main" id="{53331E98-22C0-4C7D-A66B-B8CFA1D67D2C}"/>
              </a:ext>
            </a:extLst>
          </p:cNvPr>
          <p:cNvSpPr>
            <a:spLocks noGrp="1"/>
          </p:cNvSpPr>
          <p:nvPr>
            <p:ph sz="quarter" idx="14"/>
          </p:nvPr>
        </p:nvSpPr>
        <p:spPr>
          <a:xfrm>
            <a:off x="2498505" y="1605154"/>
            <a:ext cx="5587029" cy="774483"/>
          </a:xfrm>
        </p:spPr>
        <p:txBody>
          <a:bodyPr/>
          <a:lstStyle/>
          <a:p>
            <a:pPr eaLnBrk="1" hangingPunct="1">
              <a:spcBef>
                <a:spcPct val="0"/>
              </a:spcBef>
              <a:buFontTx/>
              <a:buNone/>
            </a:pPr>
            <a:r>
              <a:rPr lang="en-US" altLang="en-US" sz="2400" b="1" dirty="0"/>
              <a:t>Add prefixes to show the number of </a:t>
            </a:r>
          </a:p>
          <a:p>
            <a:pPr eaLnBrk="1" hangingPunct="1">
              <a:spcBef>
                <a:spcPct val="0"/>
              </a:spcBef>
              <a:buFontTx/>
              <a:buNone/>
            </a:pPr>
            <a:r>
              <a:rPr lang="en-US" altLang="en-US" sz="2400" b="1" dirty="0"/>
              <a:t>atoms of each element.</a:t>
            </a:r>
          </a:p>
        </p:txBody>
      </p:sp>
      <p:sp>
        <p:nvSpPr>
          <p:cNvPr id="5" name="Content Placeholder 4">
            <a:extLst>
              <a:ext uri="{FF2B5EF4-FFF2-40B4-BE49-F238E27FC236}">
                <a16:creationId xmlns:a16="http://schemas.microsoft.com/office/drawing/2014/main" id="{DC1A09F0-31B7-4D89-A052-CE2FCE603682}"/>
              </a:ext>
            </a:extLst>
          </p:cNvPr>
          <p:cNvSpPr>
            <a:spLocks noGrp="1"/>
          </p:cNvSpPr>
          <p:nvPr>
            <p:ph sz="quarter" idx="15"/>
          </p:nvPr>
        </p:nvSpPr>
        <p:spPr>
          <a:xfrm>
            <a:off x="1187625" y="2782165"/>
            <a:ext cx="7200800" cy="2842082"/>
          </a:xfrm>
        </p:spPr>
        <p:txBody>
          <a:bodyPr/>
          <a:lstStyle/>
          <a:p>
            <a:pPr>
              <a:spcAft>
                <a:spcPts val="1300"/>
              </a:spcAft>
              <a:buFont typeface="Arial" panose="020B0604020202020204" pitchFamily="34" charset="0"/>
              <a:buChar char="•"/>
            </a:pPr>
            <a:r>
              <a:rPr lang="en-US" altLang="en-US" sz="2400" b="1" dirty="0"/>
              <a:t>Use a </a:t>
            </a:r>
            <a:r>
              <a:rPr lang="en-US" altLang="en-US" sz="2400" b="1" dirty="0">
                <a:solidFill>
                  <a:srgbClr val="3366FF"/>
                </a:solidFill>
              </a:rPr>
              <a:t>prefix</a:t>
            </a:r>
            <a:r>
              <a:rPr lang="en-US" altLang="en-US" sz="2400" b="1" dirty="0"/>
              <a:t> from Table 4.1 for each element.</a:t>
            </a:r>
          </a:p>
          <a:p>
            <a:pPr>
              <a:spcAft>
                <a:spcPts val="1300"/>
              </a:spcAft>
              <a:buFont typeface="Arial" panose="020B0604020202020204" pitchFamily="34" charset="0"/>
              <a:buChar char="•"/>
            </a:pPr>
            <a:r>
              <a:rPr lang="en-US" altLang="en-US" sz="2400" b="1" dirty="0"/>
              <a:t>The prefix </a:t>
            </a:r>
            <a:r>
              <a:rPr lang="ja-JP" altLang="en-US" sz="2400" b="1" dirty="0"/>
              <a:t>“</a:t>
            </a:r>
            <a:r>
              <a:rPr lang="en-US" altLang="ja-JP" sz="2400" b="1" dirty="0">
                <a:solidFill>
                  <a:srgbClr val="3366FF"/>
                </a:solidFill>
              </a:rPr>
              <a:t>mono</a:t>
            </a:r>
            <a:r>
              <a:rPr lang="en-US" altLang="ja-JP" sz="2400" b="1" dirty="0">
                <a:solidFill>
                  <a:srgbClr val="3333FF"/>
                </a:solidFill>
              </a:rPr>
              <a:t>-</a:t>
            </a:r>
            <a:r>
              <a:rPr lang="ja-JP" altLang="en-US" sz="2400" b="1" dirty="0"/>
              <a:t>”</a:t>
            </a:r>
            <a:r>
              <a:rPr lang="en-US" altLang="ja-JP" sz="2400" b="1" dirty="0"/>
              <a:t> is usually omitted when only one atom of the first element is present, but it is retained for the second element.</a:t>
            </a:r>
            <a:endParaRPr lang="en-US" altLang="en-US" sz="2400" b="1" dirty="0"/>
          </a:p>
          <a:p>
            <a:pPr>
              <a:spcAft>
                <a:spcPts val="1300"/>
              </a:spcAft>
              <a:buFont typeface="Arial" panose="020B0604020202020204" pitchFamily="34" charset="0"/>
              <a:buChar char="•"/>
            </a:pPr>
            <a:r>
              <a:rPr lang="en-US" altLang="en-US" sz="2400" b="1" dirty="0"/>
              <a:t>If the combination would place two vowels next to each other,</a:t>
            </a:r>
            <a:r>
              <a:rPr lang="en-US" altLang="en-US" sz="2400" b="1" dirty="0">
                <a:solidFill>
                  <a:srgbClr val="3366FF"/>
                </a:solidFill>
              </a:rPr>
              <a:t> omit the first vowel</a:t>
            </a:r>
            <a:r>
              <a:rPr lang="en-US" altLang="en-US" sz="2400" b="1" dirty="0"/>
              <a:t>.</a:t>
            </a:r>
          </a:p>
        </p:txBody>
      </p:sp>
      <p:sp>
        <p:nvSpPr>
          <p:cNvPr id="6" name="Content Placeholder 5">
            <a:extLst>
              <a:ext uri="{FF2B5EF4-FFF2-40B4-BE49-F238E27FC236}">
                <a16:creationId xmlns:a16="http://schemas.microsoft.com/office/drawing/2014/main" id="{6F1E398D-875B-475B-B806-8F3DB824F263}"/>
              </a:ext>
            </a:extLst>
          </p:cNvPr>
          <p:cNvSpPr>
            <a:spLocks noGrp="1"/>
          </p:cNvSpPr>
          <p:nvPr>
            <p:ph sz="quarter" idx="16"/>
          </p:nvPr>
        </p:nvSpPr>
        <p:spPr>
          <a:xfrm>
            <a:off x="1495684" y="5624247"/>
            <a:ext cx="6460691" cy="541057"/>
          </a:xfrm>
        </p:spPr>
        <p:txBody>
          <a:bodyPr/>
          <a:lstStyle/>
          <a:p>
            <a:pPr marL="0" indent="0">
              <a:buNone/>
            </a:pPr>
            <a:r>
              <a:rPr lang="en-US" altLang="en-US" sz="2400" b="1" i="0" dirty="0"/>
              <a:t>mono + oxide = monoxide (not </a:t>
            </a:r>
            <a:r>
              <a:rPr lang="en-US" altLang="en-US" sz="2400" b="1" i="0" dirty="0" err="1"/>
              <a:t>monooxide</a:t>
            </a:r>
            <a:r>
              <a:rPr lang="en-US" altLang="en-US" sz="2400" b="1" i="0" dirty="0"/>
              <a:t>)</a:t>
            </a:r>
            <a:endParaRPr lang="en-US" altLang="en-US" sz="24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50DD983-C9B4-4AA3-8FA0-A4171367C418}"/>
              </a:ext>
            </a:extLst>
          </p:cNvPr>
          <p:cNvSpPr>
            <a:spLocks noGrp="1"/>
          </p:cNvSpPr>
          <p:nvPr>
            <p:ph type="title"/>
          </p:nvPr>
        </p:nvSpPr>
        <p:spPr>
          <a:xfrm>
            <a:off x="457200" y="347514"/>
            <a:ext cx="8229600" cy="533219"/>
          </a:xfrm>
        </p:spPr>
        <p:txBody>
          <a:bodyPr/>
          <a:lstStyle/>
          <a:p>
            <a:r>
              <a:rPr lang="en-US" altLang="en-US" sz="3200" b="1" dirty="0">
                <a:ea typeface="MS PGothic" charset="-128"/>
                <a:cs typeface="ＭＳ Ｐゴシック" charset="-128"/>
              </a:rPr>
              <a:t>4.5 Naming Covalent Compounds (3)</a:t>
            </a:r>
            <a:endParaRPr lang="en-US" sz="3200" dirty="0"/>
          </a:p>
        </p:txBody>
      </p:sp>
      <p:sp>
        <p:nvSpPr>
          <p:cNvPr id="2" name="Content Placeholder 1">
            <a:extLst>
              <a:ext uri="{FF2B5EF4-FFF2-40B4-BE49-F238E27FC236}">
                <a16:creationId xmlns:a16="http://schemas.microsoft.com/office/drawing/2014/main" id="{2ABB7434-FBA7-4DFE-BC92-92F1BD1108EA}"/>
              </a:ext>
            </a:extLst>
          </p:cNvPr>
          <p:cNvSpPr>
            <a:spLocks noGrp="1"/>
          </p:cNvSpPr>
          <p:nvPr>
            <p:ph idx="1"/>
          </p:nvPr>
        </p:nvSpPr>
        <p:spPr>
          <a:xfrm>
            <a:off x="1869491" y="933983"/>
            <a:ext cx="5438813" cy="409570"/>
          </a:xfrm>
        </p:spPr>
        <p:txBody>
          <a:bodyPr/>
          <a:lstStyle/>
          <a:p>
            <a:pPr marL="0" indent="0">
              <a:buNone/>
            </a:pPr>
            <a:r>
              <a:rPr lang="en-US" sz="2400" b="1" dirty="0">
                <a:solidFill>
                  <a:schemeClr val="bg1"/>
                </a:solidFill>
              </a:rPr>
              <a:t>HOW TO Name a Covalent Molecule</a:t>
            </a:r>
          </a:p>
        </p:txBody>
      </p:sp>
      <p:sp>
        <p:nvSpPr>
          <p:cNvPr id="7" name="Content Placeholder 6">
            <a:extLst>
              <a:ext uri="{FF2B5EF4-FFF2-40B4-BE49-F238E27FC236}">
                <a16:creationId xmlns:a16="http://schemas.microsoft.com/office/drawing/2014/main" id="{76AEEF78-D459-48FD-A148-ADAEAE497681}"/>
              </a:ext>
            </a:extLst>
          </p:cNvPr>
          <p:cNvSpPr>
            <a:spLocks noGrp="1"/>
          </p:cNvSpPr>
          <p:nvPr>
            <p:ph sz="quarter" idx="17"/>
          </p:nvPr>
        </p:nvSpPr>
        <p:spPr>
          <a:xfrm>
            <a:off x="989512" y="1512548"/>
            <a:ext cx="2880320" cy="555996"/>
          </a:xfrm>
        </p:spPr>
        <p:txBody>
          <a:bodyPr/>
          <a:lstStyle/>
          <a:p>
            <a:pPr marL="0" indent="0">
              <a:buNone/>
            </a:pPr>
            <a:r>
              <a:rPr lang="en-US" sz="1600" b="1" dirty="0"/>
              <a:t>Table 4.1 Common Prefixes in Nomenclature</a:t>
            </a:r>
          </a:p>
        </p:txBody>
      </p:sp>
      <p:graphicFrame>
        <p:nvGraphicFramePr>
          <p:cNvPr id="11" name="Table Placeholder 10">
            <a:extLst>
              <a:ext uri="{FF2B5EF4-FFF2-40B4-BE49-F238E27FC236}">
                <a16:creationId xmlns:a16="http://schemas.microsoft.com/office/drawing/2014/main" id="{B654CAF8-AF09-4E3E-A368-6D3D7B7FCFE0}"/>
              </a:ext>
            </a:extLst>
          </p:cNvPr>
          <p:cNvGraphicFramePr>
            <a:graphicFrameLocks noGrp="1"/>
          </p:cNvGraphicFramePr>
          <p:nvPr>
            <p:ph type="tbl" sz="quarter" idx="19"/>
            <p:extLst>
              <p:ext uri="{D42A27DB-BD31-4B8C-83A1-F6EECF244321}">
                <p14:modId xmlns:p14="http://schemas.microsoft.com/office/powerpoint/2010/main" val="2985322438"/>
              </p:ext>
            </p:extLst>
          </p:nvPr>
        </p:nvGraphicFramePr>
        <p:xfrm>
          <a:off x="1001826" y="2071825"/>
          <a:ext cx="3043238" cy="4297680"/>
        </p:xfrm>
        <a:graphic>
          <a:graphicData uri="http://schemas.openxmlformats.org/drawingml/2006/table">
            <a:tbl>
              <a:tblPr firstRow="1" bandRow="1">
                <a:tableStyleId>{073A0DAA-6AF3-43AB-8588-CEC1D06C72B9}</a:tableStyleId>
              </a:tblPr>
              <a:tblGrid>
                <a:gridCol w="1243930">
                  <a:extLst>
                    <a:ext uri="{9D8B030D-6E8A-4147-A177-3AD203B41FA5}">
                      <a16:colId xmlns:a16="http://schemas.microsoft.com/office/drawing/2014/main" val="2913780377"/>
                    </a:ext>
                  </a:extLst>
                </a:gridCol>
                <a:gridCol w="1799308">
                  <a:extLst>
                    <a:ext uri="{9D8B030D-6E8A-4147-A177-3AD203B41FA5}">
                      <a16:colId xmlns:a16="http://schemas.microsoft.com/office/drawing/2014/main" val="2513792989"/>
                    </a:ext>
                  </a:extLst>
                </a:gridCol>
              </a:tblGrid>
              <a:tr h="579690">
                <a:tc>
                  <a:txBody>
                    <a:bodyPr/>
                    <a:lstStyle/>
                    <a:p>
                      <a:pPr algn="l"/>
                      <a:r>
                        <a:rPr lang="en-US" dirty="0">
                          <a:solidFill>
                            <a:schemeClr val="tx1"/>
                          </a:solidFill>
                        </a:rPr>
                        <a:t>Number</a:t>
                      </a:r>
                      <a:r>
                        <a:rPr lang="en-US" baseline="0" dirty="0">
                          <a:solidFill>
                            <a:schemeClr val="tx1"/>
                          </a:solidFill>
                        </a:rPr>
                        <a:t> of Atoms</a:t>
                      </a:r>
                      <a:endParaRPr lang="en-US"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Prefix</a:t>
                      </a: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6161972"/>
                  </a:ext>
                </a:extLst>
              </a:tr>
              <a:tr h="331251">
                <a:tc>
                  <a:txBody>
                    <a:bodyPr/>
                    <a:lstStyle/>
                    <a:p>
                      <a:pPr marL="280988" indent="0" algn="l"/>
                      <a:r>
                        <a:rPr lang="en-US" dirty="0"/>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t>Mono</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4470693"/>
                  </a:ext>
                </a:extLst>
              </a:tr>
              <a:tr h="331251">
                <a:tc>
                  <a:txBody>
                    <a:bodyPr/>
                    <a:lstStyle/>
                    <a:p>
                      <a:pPr marL="280988" indent="0" algn="l"/>
                      <a:r>
                        <a:rPr lang="en-US"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t>Di</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5663814"/>
                  </a:ext>
                </a:extLst>
              </a:tr>
              <a:tr h="331251">
                <a:tc>
                  <a:txBody>
                    <a:bodyPr/>
                    <a:lstStyle/>
                    <a:p>
                      <a:pPr marL="280988" indent="0" algn="l"/>
                      <a:r>
                        <a:rPr lang="en-US"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t>Tri</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2436298"/>
                  </a:ext>
                </a:extLst>
              </a:tr>
              <a:tr h="331251">
                <a:tc>
                  <a:txBody>
                    <a:bodyPr/>
                    <a:lstStyle/>
                    <a:p>
                      <a:pPr marL="280988" indent="0" algn="l"/>
                      <a:r>
                        <a:rPr lang="en-US"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t>Tetra</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4413473"/>
                  </a:ext>
                </a:extLst>
              </a:tr>
              <a:tr h="331251">
                <a:tc>
                  <a:txBody>
                    <a:bodyPr/>
                    <a:lstStyle/>
                    <a:p>
                      <a:pPr marL="280988" indent="0" algn="l"/>
                      <a:r>
                        <a:rPr lang="en-US"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t>Penta</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3952151"/>
                  </a:ext>
                </a:extLst>
              </a:tr>
              <a:tr h="331251">
                <a:tc>
                  <a:txBody>
                    <a:bodyPr/>
                    <a:lstStyle/>
                    <a:p>
                      <a:pPr marL="280988" indent="0" algn="l"/>
                      <a:r>
                        <a:rPr lang="en-US"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err="1"/>
                        <a:t>Hexa</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342914"/>
                  </a:ext>
                </a:extLst>
              </a:tr>
              <a:tr h="331251">
                <a:tc>
                  <a:txBody>
                    <a:bodyPr/>
                    <a:lstStyle/>
                    <a:p>
                      <a:pPr marL="280988" indent="0" algn="l"/>
                      <a:r>
                        <a:rPr lang="en-US"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err="1"/>
                        <a:t>Hepta</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4371307"/>
                  </a:ext>
                </a:extLst>
              </a:tr>
              <a:tr h="331251">
                <a:tc>
                  <a:txBody>
                    <a:bodyPr/>
                    <a:lstStyle/>
                    <a:p>
                      <a:pPr marL="280988" indent="0" algn="l"/>
                      <a:r>
                        <a:rPr lang="en-US"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t>Octa</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2139908"/>
                  </a:ext>
                </a:extLst>
              </a:tr>
              <a:tr h="331251">
                <a:tc>
                  <a:txBody>
                    <a:bodyPr/>
                    <a:lstStyle/>
                    <a:p>
                      <a:pPr marL="280988" indent="0" algn="l"/>
                      <a:r>
                        <a:rPr lang="en-US"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t>Nona</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6241238"/>
                  </a:ext>
                </a:extLst>
              </a:tr>
              <a:tr h="331251">
                <a:tc>
                  <a:txBody>
                    <a:bodyPr/>
                    <a:lstStyle/>
                    <a:p>
                      <a:pPr marL="176213" indent="0" algn="l"/>
                      <a:r>
                        <a:rPr lang="en-US"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err="1"/>
                        <a:t>Deca</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8246347"/>
                  </a:ext>
                </a:extLst>
              </a:tr>
            </a:tbl>
          </a:graphicData>
        </a:graphic>
      </p:graphicFrame>
      <p:sp>
        <p:nvSpPr>
          <p:cNvPr id="3" name="Content Placeholder 2">
            <a:extLst>
              <a:ext uri="{FF2B5EF4-FFF2-40B4-BE49-F238E27FC236}">
                <a16:creationId xmlns:a16="http://schemas.microsoft.com/office/drawing/2014/main" id="{235183EC-AD23-43E7-ABA2-4CFC58630DB3}"/>
              </a:ext>
            </a:extLst>
          </p:cNvPr>
          <p:cNvSpPr>
            <a:spLocks noGrp="1"/>
          </p:cNvSpPr>
          <p:nvPr>
            <p:ph sz="quarter" idx="13"/>
          </p:nvPr>
        </p:nvSpPr>
        <p:spPr>
          <a:xfrm>
            <a:off x="5714999" y="2057077"/>
            <a:ext cx="1593305" cy="508000"/>
          </a:xfrm>
        </p:spPr>
        <p:txBody>
          <a:bodyPr/>
          <a:lstStyle/>
          <a:p>
            <a:pPr marL="457200" indent="-457200">
              <a:buFont typeface="+mj-lt"/>
              <a:buAutoNum type="alphaLcParenR"/>
            </a:pPr>
            <a:r>
              <a:rPr lang="en-US" altLang="en-US" sz="2400" b="1" i="0" dirty="0"/>
              <a:t>NO</a:t>
            </a:r>
            <a:r>
              <a:rPr lang="en-US" altLang="en-US" sz="2400" b="1" i="0" baseline="-25000" dirty="0"/>
              <a:t>2</a:t>
            </a:r>
            <a:endParaRPr lang="en-US" altLang="en-US" sz="2400" b="1" baseline="-25000" dirty="0"/>
          </a:p>
        </p:txBody>
      </p:sp>
      <p:sp>
        <p:nvSpPr>
          <p:cNvPr id="4" name="Content Placeholder 3">
            <a:extLst>
              <a:ext uri="{FF2B5EF4-FFF2-40B4-BE49-F238E27FC236}">
                <a16:creationId xmlns:a16="http://schemas.microsoft.com/office/drawing/2014/main" id="{4EA0D814-7EF6-408E-B1B4-09363F903DA8}"/>
              </a:ext>
            </a:extLst>
          </p:cNvPr>
          <p:cNvSpPr>
            <a:spLocks noGrp="1"/>
          </p:cNvSpPr>
          <p:nvPr>
            <p:ph sz="quarter" idx="14"/>
          </p:nvPr>
        </p:nvSpPr>
        <p:spPr>
          <a:xfrm>
            <a:off x="5260976" y="2734072"/>
            <a:ext cx="2623392" cy="493211"/>
          </a:xfrm>
        </p:spPr>
        <p:txBody>
          <a:bodyPr/>
          <a:lstStyle/>
          <a:p>
            <a:pPr marL="0" indent="0">
              <a:buNone/>
            </a:pPr>
            <a:r>
              <a:rPr lang="en-US" altLang="en-US" sz="2400" b="1" dirty="0"/>
              <a:t>nitrogen dioxide</a:t>
            </a:r>
          </a:p>
        </p:txBody>
      </p:sp>
      <p:sp>
        <p:nvSpPr>
          <p:cNvPr id="5" name="Content Placeholder 4">
            <a:extLst>
              <a:ext uri="{FF2B5EF4-FFF2-40B4-BE49-F238E27FC236}">
                <a16:creationId xmlns:a16="http://schemas.microsoft.com/office/drawing/2014/main" id="{BA2A02DA-2D19-49BA-9454-5411416214A8}"/>
              </a:ext>
            </a:extLst>
          </p:cNvPr>
          <p:cNvSpPr>
            <a:spLocks noGrp="1"/>
          </p:cNvSpPr>
          <p:nvPr>
            <p:ph sz="quarter" idx="15"/>
          </p:nvPr>
        </p:nvSpPr>
        <p:spPr>
          <a:xfrm>
            <a:off x="5711708" y="4102507"/>
            <a:ext cx="1596596" cy="461853"/>
          </a:xfrm>
        </p:spPr>
        <p:txBody>
          <a:bodyPr/>
          <a:lstStyle/>
          <a:p>
            <a:pPr marL="457200" indent="-457200">
              <a:buFont typeface="+mj-lt"/>
              <a:buAutoNum type="alphaLcParenR" startAt="2"/>
            </a:pPr>
            <a:r>
              <a:rPr lang="en-US" altLang="en-US" sz="2400" b="1" i="0" dirty="0"/>
              <a:t>N</a:t>
            </a:r>
            <a:r>
              <a:rPr lang="en-US" altLang="en-US" sz="2400" b="1" i="0" baseline="-25000" dirty="0"/>
              <a:t>2</a:t>
            </a:r>
            <a:r>
              <a:rPr lang="en-US" altLang="en-US" sz="2400" b="1" i="0" dirty="0"/>
              <a:t>O</a:t>
            </a:r>
            <a:r>
              <a:rPr lang="en-US" altLang="en-US" sz="2400" b="1" i="0" baseline="-25000" dirty="0"/>
              <a:t>4</a:t>
            </a:r>
            <a:endParaRPr lang="en-US" altLang="en-US" sz="2400" b="1" baseline="-25000" dirty="0"/>
          </a:p>
        </p:txBody>
      </p:sp>
      <p:sp>
        <p:nvSpPr>
          <p:cNvPr id="6" name="Content Placeholder 5">
            <a:extLst>
              <a:ext uri="{FF2B5EF4-FFF2-40B4-BE49-F238E27FC236}">
                <a16:creationId xmlns:a16="http://schemas.microsoft.com/office/drawing/2014/main" id="{53D6F63E-CC1E-4EC6-B38D-1124D985484E}"/>
              </a:ext>
            </a:extLst>
          </p:cNvPr>
          <p:cNvSpPr>
            <a:spLocks noGrp="1"/>
          </p:cNvSpPr>
          <p:nvPr>
            <p:ph sz="quarter" idx="16"/>
          </p:nvPr>
        </p:nvSpPr>
        <p:spPr>
          <a:xfrm>
            <a:off x="4951091" y="4825009"/>
            <a:ext cx="3118198" cy="447486"/>
          </a:xfrm>
        </p:spPr>
        <p:txBody>
          <a:bodyPr/>
          <a:lstStyle/>
          <a:p>
            <a:pPr marL="0" indent="0">
              <a:buNone/>
            </a:pPr>
            <a:r>
              <a:rPr lang="en-US" altLang="en-US" sz="2400" b="1" dirty="0"/>
              <a:t>dinitrogen tetroxide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F239FB-5375-4573-B097-40B443231E6B}"/>
              </a:ext>
            </a:extLst>
          </p:cNvPr>
          <p:cNvSpPr>
            <a:spLocks noGrp="1"/>
          </p:cNvSpPr>
          <p:nvPr>
            <p:ph type="title"/>
          </p:nvPr>
        </p:nvSpPr>
        <p:spPr>
          <a:xfrm>
            <a:off x="2243669" y="318801"/>
            <a:ext cx="5258605" cy="596041"/>
          </a:xfrm>
        </p:spPr>
        <p:txBody>
          <a:bodyPr/>
          <a:lstStyle/>
          <a:p>
            <a:r>
              <a:rPr lang="en-US" altLang="en-US" sz="3200" b="1" dirty="0">
                <a:ea typeface="MS PGothic" charset="-128"/>
                <a:cs typeface="ＭＳ Ｐゴシック" charset="-128"/>
              </a:rPr>
              <a:t>4.6 Molecular Shape (1)</a:t>
            </a:r>
            <a:endParaRPr lang="en-US" sz="3200" dirty="0"/>
          </a:p>
        </p:txBody>
      </p:sp>
      <p:sp>
        <p:nvSpPr>
          <p:cNvPr id="2" name="Content Placeholder 1">
            <a:extLst>
              <a:ext uri="{FF2B5EF4-FFF2-40B4-BE49-F238E27FC236}">
                <a16:creationId xmlns:a16="http://schemas.microsoft.com/office/drawing/2014/main" id="{2B137EA5-9AA5-4F71-86E6-A5F1D5359D2F}"/>
              </a:ext>
            </a:extLst>
          </p:cNvPr>
          <p:cNvSpPr>
            <a:spLocks noGrp="1"/>
          </p:cNvSpPr>
          <p:nvPr>
            <p:ph idx="1"/>
          </p:nvPr>
        </p:nvSpPr>
        <p:spPr>
          <a:xfrm>
            <a:off x="1324681" y="1132368"/>
            <a:ext cx="6991735" cy="5536991"/>
          </a:xfrm>
        </p:spPr>
        <p:txBody>
          <a:bodyPr/>
          <a:lstStyle/>
          <a:p>
            <a:pPr marL="0" indent="0">
              <a:spcAft>
                <a:spcPts val="1500"/>
              </a:spcAft>
              <a:buNone/>
            </a:pPr>
            <a:r>
              <a:rPr lang="en-US" altLang="en-US" sz="2400" b="1" dirty="0"/>
              <a:t>The Lewis structure gives information about how the atoms are connected, but it implies nothing of the geometry or shape.</a:t>
            </a:r>
          </a:p>
          <a:p>
            <a:pPr marL="0" indent="0">
              <a:spcAft>
                <a:spcPts val="1500"/>
              </a:spcAft>
              <a:buNone/>
            </a:pPr>
            <a:r>
              <a:rPr lang="en-US" altLang="en-US" sz="2400" b="1" dirty="0"/>
              <a:t>To determine the shape around a given atom, first determine how many </a:t>
            </a:r>
            <a:r>
              <a:rPr lang="en-US" altLang="en-US" sz="2400" b="1" dirty="0">
                <a:solidFill>
                  <a:srgbClr val="3366FF"/>
                </a:solidFill>
              </a:rPr>
              <a:t>groups </a:t>
            </a:r>
            <a:r>
              <a:rPr lang="en-US" altLang="en-US" sz="2400" b="1" dirty="0"/>
              <a:t>surround the atom.</a:t>
            </a:r>
          </a:p>
          <a:p>
            <a:pPr marL="0" indent="0">
              <a:spcAft>
                <a:spcPts val="1500"/>
              </a:spcAft>
              <a:buNone/>
            </a:pPr>
            <a:r>
              <a:rPr lang="en-US" altLang="en-US" sz="2400" b="1" dirty="0"/>
              <a:t>A group is either an </a:t>
            </a:r>
            <a:r>
              <a:rPr lang="en-US" altLang="en-US" sz="2400" b="1" dirty="0">
                <a:solidFill>
                  <a:srgbClr val="3366FF"/>
                </a:solidFill>
              </a:rPr>
              <a:t>atom </a:t>
            </a:r>
            <a:r>
              <a:rPr lang="en-US" altLang="en-US" sz="2400" b="1" dirty="0"/>
              <a:t>or a </a:t>
            </a:r>
            <a:r>
              <a:rPr lang="en-US" altLang="en-US" sz="2400" b="1" dirty="0">
                <a:solidFill>
                  <a:srgbClr val="3366FF"/>
                </a:solidFill>
              </a:rPr>
              <a:t>lone pair </a:t>
            </a:r>
            <a:r>
              <a:rPr lang="en-US" altLang="en-US" sz="2400" b="1" dirty="0"/>
              <a:t>of electrons.</a:t>
            </a:r>
          </a:p>
          <a:p>
            <a:pPr marL="0" indent="0">
              <a:spcAft>
                <a:spcPts val="1500"/>
              </a:spcAft>
              <a:buNone/>
            </a:pPr>
            <a:r>
              <a:rPr lang="en-US" altLang="en-US" sz="2400" b="1" dirty="0"/>
              <a:t>Use the </a:t>
            </a:r>
            <a:r>
              <a:rPr lang="en-US" altLang="en-US" sz="2400" b="1" dirty="0">
                <a:solidFill>
                  <a:srgbClr val="3366FF"/>
                </a:solidFill>
              </a:rPr>
              <a:t>VSEPR theory </a:t>
            </a:r>
            <a:r>
              <a:rPr lang="en-US" altLang="en-US" sz="2400" b="1" dirty="0"/>
              <a:t>to determine the shape.</a:t>
            </a:r>
          </a:p>
          <a:p>
            <a:pPr marL="0" indent="0">
              <a:spcAft>
                <a:spcPts val="1500"/>
              </a:spcAft>
              <a:buNone/>
            </a:pPr>
            <a:r>
              <a:rPr lang="en-US" altLang="en-US" sz="2400" b="1" dirty="0"/>
              <a:t>The most stable arrangement keeps the groups as </a:t>
            </a:r>
            <a:r>
              <a:rPr lang="en-US" altLang="en-US" sz="2400" b="1" dirty="0">
                <a:solidFill>
                  <a:srgbClr val="3366FF"/>
                </a:solidFill>
              </a:rPr>
              <a:t>far away from each other </a:t>
            </a:r>
            <a:r>
              <a:rPr lang="en-US" altLang="en-US" sz="2400" b="1" dirty="0"/>
              <a:t>as possible.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D30F63-616D-471E-8303-779990EFCC5D}"/>
              </a:ext>
            </a:extLst>
          </p:cNvPr>
          <p:cNvSpPr>
            <a:spLocks noGrp="1"/>
          </p:cNvSpPr>
          <p:nvPr>
            <p:ph type="title"/>
          </p:nvPr>
        </p:nvSpPr>
        <p:spPr>
          <a:xfrm>
            <a:off x="748743" y="316204"/>
            <a:ext cx="8229600" cy="490066"/>
          </a:xfrm>
        </p:spPr>
        <p:txBody>
          <a:bodyPr/>
          <a:lstStyle/>
          <a:p>
            <a:r>
              <a:rPr lang="en-US" altLang="en-US" sz="3200" b="1" dirty="0">
                <a:ea typeface="MS PGothic" charset="-128"/>
                <a:cs typeface="ＭＳ Ｐゴシック" charset="-128"/>
              </a:rPr>
              <a:t>4.1 Introduction to Covalent Bonding (2)</a:t>
            </a:r>
            <a:endParaRPr lang="en-US" sz="3200" dirty="0"/>
          </a:p>
        </p:txBody>
      </p:sp>
      <p:sp>
        <p:nvSpPr>
          <p:cNvPr id="2" name="Content Placeholder 1">
            <a:extLst>
              <a:ext uri="{FF2B5EF4-FFF2-40B4-BE49-F238E27FC236}">
                <a16:creationId xmlns:a16="http://schemas.microsoft.com/office/drawing/2014/main" id="{C8F82C56-5262-46DF-BFE9-0B648B028304}"/>
              </a:ext>
            </a:extLst>
          </p:cNvPr>
          <p:cNvSpPr>
            <a:spLocks noGrp="1"/>
          </p:cNvSpPr>
          <p:nvPr>
            <p:ph idx="1"/>
          </p:nvPr>
        </p:nvSpPr>
        <p:spPr>
          <a:xfrm>
            <a:off x="823335" y="1275801"/>
            <a:ext cx="7481455" cy="785047"/>
          </a:xfrm>
        </p:spPr>
        <p:txBody>
          <a:bodyPr/>
          <a:lstStyle/>
          <a:p>
            <a:pPr marL="0" indent="0">
              <a:buNone/>
            </a:pPr>
            <a:r>
              <a:rPr lang="en-US" altLang="en-US" sz="2400" b="1" dirty="0"/>
              <a:t>Unshared electron pairs are called </a:t>
            </a:r>
            <a:r>
              <a:rPr lang="en-US" altLang="en-US" sz="2400" b="1" dirty="0">
                <a:solidFill>
                  <a:srgbClr val="3366FF"/>
                </a:solidFill>
              </a:rPr>
              <a:t>nonbonded </a:t>
            </a:r>
            <a:br>
              <a:rPr lang="en-US" altLang="en-US" sz="2400" b="1" dirty="0">
                <a:solidFill>
                  <a:srgbClr val="3366FF"/>
                </a:solidFill>
              </a:rPr>
            </a:br>
            <a:r>
              <a:rPr lang="en-US" altLang="en-US" sz="2400" b="1" dirty="0">
                <a:solidFill>
                  <a:srgbClr val="3366FF"/>
                </a:solidFill>
              </a:rPr>
              <a:t>electron pairs </a:t>
            </a:r>
            <a:r>
              <a:rPr lang="en-US" altLang="en-US" sz="2400" b="1" dirty="0"/>
              <a:t>or </a:t>
            </a:r>
            <a:r>
              <a:rPr lang="en-US" altLang="en-US" sz="2400" b="1" dirty="0">
                <a:solidFill>
                  <a:srgbClr val="3366FF"/>
                </a:solidFill>
              </a:rPr>
              <a:t>lone pairs</a:t>
            </a:r>
            <a:r>
              <a:rPr lang="en-US" altLang="en-US" sz="2400" b="1" dirty="0"/>
              <a:t>.</a:t>
            </a:r>
          </a:p>
        </p:txBody>
      </p:sp>
      <p:pic>
        <p:nvPicPr>
          <p:cNvPr id="18439" name="Picture 11" descr="Covalent bond formation in HF molecule: Hydrogen has one valence electron and fluorine has seven. H and F each donate one electron to form a single two-electron bond. The resulting molecule gives both H and F a filled valence shell: H is surrounded by two electrons and F is surrounded by eight electrons. The F atom has one covalent bond and three nonbonded electron pairs around 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2420938"/>
            <a:ext cx="5656263"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20322976-75E7-4666-878C-1EEC42C0E94E}"/>
              </a:ext>
            </a:extLst>
          </p:cNvPr>
          <p:cNvSpPr>
            <a:spLocks noGrp="1"/>
          </p:cNvSpPr>
          <p:nvPr>
            <p:ph sz="quarter" idx="13"/>
          </p:nvPr>
        </p:nvSpPr>
        <p:spPr>
          <a:xfrm>
            <a:off x="823912" y="3732019"/>
            <a:ext cx="7686676" cy="3030731"/>
          </a:xfrm>
        </p:spPr>
        <p:txBody>
          <a:bodyPr/>
          <a:lstStyle/>
          <a:p>
            <a:pPr eaLnBrk="1" hangingPunct="1">
              <a:spcBef>
                <a:spcPct val="0"/>
              </a:spcBef>
              <a:buFontTx/>
              <a:buNone/>
            </a:pPr>
            <a:r>
              <a:rPr lang="en-US" altLang="en-US" sz="2400" b="1" dirty="0"/>
              <a:t>Atoms </a:t>
            </a:r>
            <a:r>
              <a:rPr lang="en-US" altLang="en-US" sz="2400" b="1" dirty="0">
                <a:solidFill>
                  <a:srgbClr val="3366FF"/>
                </a:solidFill>
              </a:rPr>
              <a:t>share electrons </a:t>
            </a:r>
            <a:r>
              <a:rPr lang="en-US" altLang="en-US" sz="2400" b="1" dirty="0"/>
              <a:t>to attain the electronic </a:t>
            </a:r>
          </a:p>
          <a:p>
            <a:pPr eaLnBrk="1" hangingPunct="1">
              <a:spcBef>
                <a:spcPct val="0"/>
              </a:spcBef>
              <a:spcAft>
                <a:spcPts val="0"/>
              </a:spcAft>
              <a:buFontTx/>
              <a:buNone/>
            </a:pPr>
            <a:r>
              <a:rPr lang="en-US" altLang="en-US" sz="2400" b="1" dirty="0"/>
              <a:t>configuration of the </a:t>
            </a:r>
            <a:r>
              <a:rPr lang="en-US" altLang="en-US" sz="2400" b="1" dirty="0">
                <a:solidFill>
                  <a:srgbClr val="3366FF"/>
                </a:solidFill>
              </a:rPr>
              <a:t>noble gas </a:t>
            </a:r>
            <a:r>
              <a:rPr lang="en-US" altLang="en-US" sz="2400" b="1" dirty="0"/>
              <a:t>closest to them </a:t>
            </a:r>
          </a:p>
          <a:p>
            <a:pPr eaLnBrk="1" hangingPunct="1">
              <a:spcBef>
                <a:spcPct val="0"/>
              </a:spcBef>
              <a:spcAft>
                <a:spcPts val="2000"/>
              </a:spcAft>
              <a:buFontTx/>
              <a:buNone/>
            </a:pPr>
            <a:r>
              <a:rPr lang="en-US" altLang="en-US" sz="2400" b="1" dirty="0"/>
              <a:t>in the periodic table.</a:t>
            </a:r>
          </a:p>
          <a:p>
            <a:pPr marL="228600" indent="-228600" eaLnBrk="1" hangingPunct="1">
              <a:spcBef>
                <a:spcPct val="0"/>
              </a:spcBef>
              <a:spcAft>
                <a:spcPts val="2000"/>
              </a:spcAft>
            </a:pPr>
            <a:r>
              <a:rPr lang="en-US" altLang="en-US" sz="2400" b="1" dirty="0"/>
              <a:t>H shares </a:t>
            </a:r>
            <a:r>
              <a:rPr lang="en-US" altLang="en-US" sz="2400" b="1" i="0" dirty="0"/>
              <a:t>2 </a:t>
            </a:r>
            <a:r>
              <a:rPr lang="en-US" altLang="en-US" sz="2400" b="1" dirty="0"/>
              <a:t>e</a:t>
            </a:r>
            <a:r>
              <a:rPr lang="en-US" altLang="en-US" sz="2400" b="1" baseline="30000" dirty="0"/>
              <a:t>−</a:t>
            </a:r>
            <a:r>
              <a:rPr lang="en-US" altLang="en-US" sz="2400" b="1" dirty="0"/>
              <a:t>.</a:t>
            </a:r>
          </a:p>
          <a:p>
            <a:pPr marL="228600" indent="-228600" eaLnBrk="1" hangingPunct="1">
              <a:spcBef>
                <a:spcPct val="0"/>
              </a:spcBef>
              <a:tabLst>
                <a:tab pos="514350" algn="l"/>
                <a:tab pos="628650" algn="l"/>
              </a:tabLst>
            </a:pPr>
            <a:r>
              <a:rPr lang="en-US" altLang="en-US" sz="2400" b="1" dirty="0"/>
              <a:t>Other main group elements share e</a:t>
            </a:r>
            <a:r>
              <a:rPr lang="en-US" altLang="en-US" sz="2400" b="1" baseline="30000" dirty="0"/>
              <a:t>−</a:t>
            </a:r>
            <a:r>
              <a:rPr lang="en-US" altLang="en-US" sz="2400" b="1" dirty="0"/>
              <a:t> until they reach an </a:t>
            </a:r>
            <a:r>
              <a:rPr lang="en-US" altLang="en-US" sz="2400" b="1" dirty="0">
                <a:solidFill>
                  <a:srgbClr val="3366FF"/>
                </a:solidFill>
              </a:rPr>
              <a:t>octet </a:t>
            </a:r>
            <a:r>
              <a:rPr lang="en-US" altLang="en-US" sz="2400" b="1" dirty="0"/>
              <a:t>of e</a:t>
            </a:r>
            <a:r>
              <a:rPr lang="en-US" altLang="en-US" sz="2400" b="1" baseline="30000" dirty="0"/>
              <a:t>−</a:t>
            </a:r>
            <a:r>
              <a:rPr lang="en-US" altLang="en-US" sz="2400" b="1" dirty="0"/>
              <a:t> in their outer shell.</a:t>
            </a:r>
            <a:endParaRPr lang="en-US" altLang="en-US" sz="2400" b="1" baseline="30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CC356A8-B78E-4E63-9648-B07BC65DEE57}"/>
              </a:ext>
            </a:extLst>
          </p:cNvPr>
          <p:cNvSpPr>
            <a:spLocks noGrp="1"/>
          </p:cNvSpPr>
          <p:nvPr>
            <p:ph type="title"/>
          </p:nvPr>
        </p:nvSpPr>
        <p:spPr>
          <a:xfrm>
            <a:off x="2394130" y="334987"/>
            <a:ext cx="4954371" cy="525288"/>
          </a:xfrm>
        </p:spPr>
        <p:txBody>
          <a:bodyPr/>
          <a:lstStyle/>
          <a:p>
            <a:r>
              <a:rPr lang="en-US" altLang="en-US" sz="3200" b="1" dirty="0">
                <a:ea typeface="MS PGothic" charset="-128"/>
                <a:cs typeface="ＭＳ Ｐゴシック" charset="-128"/>
              </a:rPr>
              <a:t>4.6 Molecular Shape (2)</a:t>
            </a:r>
            <a:endParaRPr lang="en-US" sz="3200" dirty="0"/>
          </a:p>
        </p:txBody>
      </p:sp>
      <p:sp>
        <p:nvSpPr>
          <p:cNvPr id="2" name="Content Placeholder 1">
            <a:extLst>
              <a:ext uri="{FF2B5EF4-FFF2-40B4-BE49-F238E27FC236}">
                <a16:creationId xmlns:a16="http://schemas.microsoft.com/office/drawing/2014/main" id="{1FC2400E-4BF1-4C7F-8088-9241EC9F83CB}"/>
              </a:ext>
            </a:extLst>
          </p:cNvPr>
          <p:cNvSpPr>
            <a:spLocks noGrp="1"/>
          </p:cNvSpPr>
          <p:nvPr>
            <p:ph idx="1"/>
          </p:nvPr>
        </p:nvSpPr>
        <p:spPr>
          <a:xfrm>
            <a:off x="1770798" y="799926"/>
            <a:ext cx="5696802" cy="453023"/>
          </a:xfrm>
        </p:spPr>
        <p:txBody>
          <a:bodyPr/>
          <a:lstStyle/>
          <a:p>
            <a:pPr marL="457200" indent="-457200">
              <a:buFont typeface="+mj-lt"/>
              <a:buAutoNum type="alphaUcPeriod"/>
            </a:pPr>
            <a:r>
              <a:rPr lang="en-US" altLang="en-US" sz="2800" b="1" dirty="0">
                <a:ea typeface="MS PGothic" charset="-128"/>
                <a:cs typeface="ＭＳ Ｐゴシック" charset="-128"/>
              </a:rPr>
              <a:t>Two Groups Around an Atom</a:t>
            </a:r>
            <a:endParaRPr lang="en-US" sz="2800" dirty="0"/>
          </a:p>
        </p:txBody>
      </p:sp>
      <p:sp>
        <p:nvSpPr>
          <p:cNvPr id="3" name="Content Placeholder 2">
            <a:extLst>
              <a:ext uri="{FF2B5EF4-FFF2-40B4-BE49-F238E27FC236}">
                <a16:creationId xmlns:a16="http://schemas.microsoft.com/office/drawing/2014/main" id="{4E758C86-F1BD-40A0-940F-24451FE9EC62}"/>
              </a:ext>
            </a:extLst>
          </p:cNvPr>
          <p:cNvSpPr>
            <a:spLocks noGrp="1"/>
          </p:cNvSpPr>
          <p:nvPr>
            <p:ph sz="quarter" idx="13"/>
          </p:nvPr>
        </p:nvSpPr>
        <p:spPr>
          <a:xfrm>
            <a:off x="1086367" y="1387262"/>
            <a:ext cx="6798002" cy="891517"/>
          </a:xfrm>
        </p:spPr>
        <p:txBody>
          <a:bodyPr/>
          <a:lstStyle/>
          <a:p>
            <a:pPr marL="0" indent="0">
              <a:buNone/>
            </a:pPr>
            <a:r>
              <a:rPr lang="en-US" altLang="en-US" sz="2400" b="1" dirty="0"/>
              <a:t>Any atom surrounded by only </a:t>
            </a:r>
            <a:r>
              <a:rPr lang="en-US" altLang="en-US" sz="2400" b="1" dirty="0">
                <a:solidFill>
                  <a:srgbClr val="3366FF"/>
                </a:solidFill>
              </a:rPr>
              <a:t>two groups </a:t>
            </a:r>
            <a:r>
              <a:rPr lang="en-US" altLang="en-US" sz="2400" b="1" dirty="0"/>
              <a:t>is </a:t>
            </a:r>
            <a:r>
              <a:rPr lang="en-US" altLang="en-US" sz="2400" b="1" dirty="0">
                <a:solidFill>
                  <a:srgbClr val="3366FF"/>
                </a:solidFill>
              </a:rPr>
              <a:t>linear</a:t>
            </a:r>
            <a:r>
              <a:rPr lang="en-US" altLang="en-US" sz="2400" b="1" dirty="0">
                <a:solidFill>
                  <a:srgbClr val="3333FF"/>
                </a:solidFill>
              </a:rPr>
              <a:t> </a:t>
            </a:r>
            <a:r>
              <a:rPr lang="en-US" altLang="en-US" sz="2400" b="1" dirty="0"/>
              <a:t>and has a bond angle of </a:t>
            </a:r>
            <a:endParaRPr lang="en-US" altLang="en-US" sz="2400" b="1" baseline="30000" dirty="0"/>
          </a:p>
        </p:txBody>
      </p:sp>
      <p:graphicFrame>
        <p:nvGraphicFramePr>
          <p:cNvPr id="6" name="Object 5">
            <a:extLst>
              <a:ext uri="{FF2B5EF4-FFF2-40B4-BE49-F238E27FC236}">
                <a16:creationId xmlns:a16="http://schemas.microsoft.com/office/drawing/2014/main" id="{9AEBCA4A-6CA9-4999-9CB7-87232F46963A}"/>
              </a:ext>
            </a:extLst>
          </p:cNvPr>
          <p:cNvGraphicFramePr>
            <a:graphicFrameLocks noChangeAspect="1"/>
          </p:cNvGraphicFramePr>
          <p:nvPr>
            <p:extLst>
              <p:ext uri="{D42A27DB-BD31-4B8C-83A1-F6EECF244321}">
                <p14:modId xmlns:p14="http://schemas.microsoft.com/office/powerpoint/2010/main" val="4175162199"/>
              </p:ext>
            </p:extLst>
          </p:nvPr>
        </p:nvGraphicFramePr>
        <p:xfrm>
          <a:off x="5632450" y="1849438"/>
          <a:ext cx="660400" cy="279400"/>
        </p:xfrm>
        <a:graphic>
          <a:graphicData uri="http://schemas.openxmlformats.org/presentationml/2006/ole">
            <mc:AlternateContent xmlns:mc="http://schemas.openxmlformats.org/markup-compatibility/2006">
              <mc:Choice xmlns:v="urn:schemas-microsoft-com:vml" Requires="v">
                <p:oleObj spid="_x0000_s13350" name="Equation" r:id="rId4" imgW="660240" imgH="279360" progId="Equation.DSMT4">
                  <p:embed/>
                </p:oleObj>
              </mc:Choice>
              <mc:Fallback>
                <p:oleObj name="Equation" r:id="rId4" imgW="660240" imgH="279360" progId="Equation.DSMT4">
                  <p:embed/>
                  <p:pic>
                    <p:nvPicPr>
                      <p:cNvPr id="0" name=""/>
                      <p:cNvPicPr/>
                      <p:nvPr/>
                    </p:nvPicPr>
                    <p:blipFill>
                      <a:blip r:embed="rId5"/>
                      <a:stretch>
                        <a:fillRect/>
                      </a:stretch>
                    </p:blipFill>
                    <p:spPr>
                      <a:xfrm>
                        <a:off x="5632450" y="1849438"/>
                        <a:ext cx="660400" cy="279400"/>
                      </a:xfrm>
                      <a:prstGeom prst="rect">
                        <a:avLst/>
                      </a:prstGeom>
                    </p:spPr>
                  </p:pic>
                </p:oleObj>
              </mc:Fallback>
            </mc:AlternateContent>
          </a:graphicData>
        </a:graphic>
      </p:graphicFrame>
      <p:pic>
        <p:nvPicPr>
          <p:cNvPr id="73734" name="Picture 13" descr="A sketch of an atom surrounded with two groups to show linear shape with bond angle of 180 degre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2527" y="2223916"/>
            <a:ext cx="1705617" cy="187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A1579BAE-9861-40DC-A190-CBA92D2405C5}"/>
              </a:ext>
            </a:extLst>
          </p:cNvPr>
          <p:cNvSpPr>
            <a:spLocks noGrp="1"/>
          </p:cNvSpPr>
          <p:nvPr>
            <p:ph sz="quarter" idx="14"/>
          </p:nvPr>
        </p:nvSpPr>
        <p:spPr>
          <a:xfrm>
            <a:off x="1094939" y="3781187"/>
            <a:ext cx="3630259" cy="455399"/>
          </a:xfrm>
        </p:spPr>
        <p:txBody>
          <a:bodyPr/>
          <a:lstStyle/>
          <a:p>
            <a:pPr marL="0" indent="0">
              <a:buNone/>
            </a:pPr>
            <a:r>
              <a:rPr lang="en-US" altLang="en-US" sz="2400" b="1" dirty="0"/>
              <a:t>An example is CO</a:t>
            </a:r>
            <a:r>
              <a:rPr lang="en-US" altLang="en-US" sz="2400" b="1" baseline="-25000" dirty="0"/>
              <a:t>2</a:t>
            </a:r>
            <a:r>
              <a:rPr lang="en-US" altLang="en-US" sz="2400" b="1" dirty="0"/>
              <a:t>:</a:t>
            </a:r>
          </a:p>
        </p:txBody>
      </p:sp>
      <p:pic>
        <p:nvPicPr>
          <p:cNvPr id="67589" name="Picture 12" descr="This figure illustrates the Lewis structure for carbon dioxide CO2 that contains a central carbon atom surrounded by two oxygen atoms. The carbon atom is surrounded by two oxygen atoms and no lone pairs; that is, it is surrounded by two groups, making the molecule linear and the O─C─O bond angle 18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1138" y="4365625"/>
            <a:ext cx="618172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id="{7E55E489-C827-42AC-919C-ED42B4A52328}"/>
              </a:ext>
            </a:extLst>
          </p:cNvPr>
          <p:cNvSpPr>
            <a:spLocks noGrp="1"/>
          </p:cNvSpPr>
          <p:nvPr>
            <p:ph sz="quarter" idx="15"/>
          </p:nvPr>
        </p:nvSpPr>
        <p:spPr>
          <a:xfrm>
            <a:off x="1159405" y="5800682"/>
            <a:ext cx="6940987" cy="820781"/>
          </a:xfrm>
        </p:spPr>
        <p:txBody>
          <a:bodyPr/>
          <a:lstStyle/>
          <a:p>
            <a:pPr marL="0" indent="0">
              <a:buNone/>
            </a:pPr>
            <a:r>
              <a:rPr lang="en-US" altLang="en-US" sz="2400" b="1" dirty="0"/>
              <a:t>Ignore multiple bonds in predicting geometry. </a:t>
            </a:r>
            <a:r>
              <a:rPr lang="en-US" altLang="en-US" sz="2400" b="1" dirty="0">
                <a:solidFill>
                  <a:srgbClr val="3366FF"/>
                </a:solidFill>
              </a:rPr>
              <a:t>Count only atoms </a:t>
            </a:r>
            <a:r>
              <a:rPr lang="en-US" altLang="en-US" sz="2400" b="1" dirty="0"/>
              <a:t>and </a:t>
            </a:r>
            <a:r>
              <a:rPr lang="en-US" altLang="en-US" sz="2400" b="1" dirty="0">
                <a:solidFill>
                  <a:srgbClr val="3366FF"/>
                </a:solidFill>
              </a:rPr>
              <a:t>lone pairs</a:t>
            </a:r>
            <a:r>
              <a:rPr lang="en-US" altLang="en-US" sz="2400" b="1" dirty="0"/>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2012562-5580-43F4-AD22-B881B98B7FBB}"/>
              </a:ext>
            </a:extLst>
          </p:cNvPr>
          <p:cNvSpPr>
            <a:spLocks noGrp="1"/>
          </p:cNvSpPr>
          <p:nvPr>
            <p:ph type="title"/>
          </p:nvPr>
        </p:nvSpPr>
        <p:spPr>
          <a:xfrm>
            <a:off x="2399612" y="330058"/>
            <a:ext cx="4954371" cy="534403"/>
          </a:xfrm>
        </p:spPr>
        <p:txBody>
          <a:bodyPr/>
          <a:lstStyle/>
          <a:p>
            <a:r>
              <a:rPr lang="en-US" altLang="en-US" sz="3200" b="1" dirty="0">
                <a:ea typeface="MS PGothic" charset="-128"/>
                <a:cs typeface="ＭＳ Ｐゴシック" charset="-128"/>
              </a:rPr>
              <a:t>4.6 Molecular Shape (3)</a:t>
            </a:r>
            <a:endParaRPr lang="en-US" sz="3200" dirty="0"/>
          </a:p>
        </p:txBody>
      </p:sp>
      <p:sp>
        <p:nvSpPr>
          <p:cNvPr id="2" name="Content Placeholder 1">
            <a:extLst>
              <a:ext uri="{FF2B5EF4-FFF2-40B4-BE49-F238E27FC236}">
                <a16:creationId xmlns:a16="http://schemas.microsoft.com/office/drawing/2014/main" id="{E1A0CE4D-5E98-4E24-87AE-21FD6AB75E07}"/>
              </a:ext>
            </a:extLst>
          </p:cNvPr>
          <p:cNvSpPr>
            <a:spLocks noGrp="1"/>
          </p:cNvSpPr>
          <p:nvPr>
            <p:ph idx="1"/>
          </p:nvPr>
        </p:nvSpPr>
        <p:spPr>
          <a:xfrm>
            <a:off x="1600335" y="795186"/>
            <a:ext cx="5982146" cy="510747"/>
          </a:xfrm>
        </p:spPr>
        <p:txBody>
          <a:bodyPr/>
          <a:lstStyle/>
          <a:p>
            <a:pPr marL="548640" indent="-548640">
              <a:buFont typeface="+mj-lt"/>
              <a:buAutoNum type="alphaUcPeriod" startAt="2"/>
            </a:pPr>
            <a:r>
              <a:rPr lang="en-US" altLang="en-US" sz="2800" b="1" dirty="0">
                <a:ea typeface="MS PGothic" charset="-128"/>
                <a:cs typeface="ＭＳ Ｐゴシック" charset="-128"/>
              </a:rPr>
              <a:t>Three Groups Around an Atom</a:t>
            </a:r>
            <a:endParaRPr lang="en-US" sz="2800" dirty="0"/>
          </a:p>
        </p:txBody>
      </p:sp>
      <p:sp>
        <p:nvSpPr>
          <p:cNvPr id="3" name="Content Placeholder 2">
            <a:extLst>
              <a:ext uri="{FF2B5EF4-FFF2-40B4-BE49-F238E27FC236}">
                <a16:creationId xmlns:a16="http://schemas.microsoft.com/office/drawing/2014/main" id="{807F5FEB-2FA3-466B-919E-9BFD5233000E}"/>
              </a:ext>
            </a:extLst>
          </p:cNvPr>
          <p:cNvSpPr>
            <a:spLocks noGrp="1"/>
          </p:cNvSpPr>
          <p:nvPr>
            <p:ph sz="quarter" idx="13"/>
          </p:nvPr>
        </p:nvSpPr>
        <p:spPr>
          <a:xfrm>
            <a:off x="1150823" y="1553974"/>
            <a:ext cx="6949569" cy="797114"/>
          </a:xfrm>
        </p:spPr>
        <p:txBody>
          <a:bodyPr/>
          <a:lstStyle/>
          <a:p>
            <a:pPr marL="0" indent="0">
              <a:buNone/>
            </a:pPr>
            <a:r>
              <a:rPr lang="en-US" altLang="en-US" sz="2400" b="1" dirty="0"/>
              <a:t>Any atom surrounded by </a:t>
            </a:r>
            <a:r>
              <a:rPr lang="en-US" altLang="en-US" sz="2400" b="1" dirty="0">
                <a:solidFill>
                  <a:srgbClr val="3366FF"/>
                </a:solidFill>
              </a:rPr>
              <a:t>three groups </a:t>
            </a:r>
            <a:r>
              <a:rPr lang="en-US" altLang="en-US" sz="2400" b="1" dirty="0"/>
              <a:t>is </a:t>
            </a:r>
            <a:r>
              <a:rPr lang="en-US" altLang="en-US" sz="2400" b="1" dirty="0">
                <a:solidFill>
                  <a:srgbClr val="3366FF"/>
                </a:solidFill>
              </a:rPr>
              <a:t>trigonal planar </a:t>
            </a:r>
            <a:r>
              <a:rPr lang="en-US" altLang="en-US" sz="2400" b="1" dirty="0"/>
              <a:t>and has bond angles of </a:t>
            </a:r>
          </a:p>
        </p:txBody>
      </p:sp>
      <p:graphicFrame>
        <p:nvGraphicFramePr>
          <p:cNvPr id="5" name="Object 4">
            <a:extLst>
              <a:ext uri="{FF2B5EF4-FFF2-40B4-BE49-F238E27FC236}">
                <a16:creationId xmlns:a16="http://schemas.microsoft.com/office/drawing/2014/main" id="{470C8C4E-CAEC-4400-9C14-C8DA049612F3}"/>
              </a:ext>
            </a:extLst>
          </p:cNvPr>
          <p:cNvGraphicFramePr>
            <a:graphicFrameLocks noChangeAspect="1"/>
          </p:cNvGraphicFramePr>
          <p:nvPr>
            <p:extLst>
              <p:ext uri="{D42A27DB-BD31-4B8C-83A1-F6EECF244321}">
                <p14:modId xmlns:p14="http://schemas.microsoft.com/office/powerpoint/2010/main" val="3147496168"/>
              </p:ext>
            </p:extLst>
          </p:nvPr>
        </p:nvGraphicFramePr>
        <p:xfrm>
          <a:off x="6957387" y="2013640"/>
          <a:ext cx="660400" cy="279400"/>
        </p:xfrm>
        <a:graphic>
          <a:graphicData uri="http://schemas.openxmlformats.org/presentationml/2006/ole">
            <mc:AlternateContent xmlns:mc="http://schemas.openxmlformats.org/markup-compatibility/2006">
              <mc:Choice xmlns:v="urn:schemas-microsoft-com:vml" Requires="v">
                <p:oleObj spid="_x0000_s14373" name="Equation" r:id="rId4" imgW="660240" imgH="279360" progId="Equation.DSMT4">
                  <p:embed/>
                </p:oleObj>
              </mc:Choice>
              <mc:Fallback>
                <p:oleObj name="Equation" r:id="rId4" imgW="660240" imgH="279360" progId="Equation.DSMT4">
                  <p:embed/>
                  <p:pic>
                    <p:nvPicPr>
                      <p:cNvPr id="0" name=""/>
                      <p:cNvPicPr/>
                      <p:nvPr/>
                    </p:nvPicPr>
                    <p:blipFill>
                      <a:blip r:embed="rId5"/>
                      <a:stretch>
                        <a:fillRect/>
                      </a:stretch>
                    </p:blipFill>
                    <p:spPr>
                      <a:xfrm>
                        <a:off x="6957387" y="2013640"/>
                        <a:ext cx="660400" cy="279400"/>
                      </a:xfrm>
                      <a:prstGeom prst="rect">
                        <a:avLst/>
                      </a:prstGeom>
                    </p:spPr>
                  </p:pic>
                </p:oleObj>
              </mc:Fallback>
            </mc:AlternateContent>
          </a:graphicData>
        </a:graphic>
      </p:graphicFrame>
      <p:pic>
        <p:nvPicPr>
          <p:cNvPr id="75782" name="Picture 14" descr="A sketch of an atom surrounded with three groups to show trigonal planar shape with bond angle of 120 degre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0963" y="2420938"/>
            <a:ext cx="14732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62759C92-3FA6-4C06-A421-C74371D48DAE}"/>
              </a:ext>
            </a:extLst>
          </p:cNvPr>
          <p:cNvSpPr>
            <a:spLocks noGrp="1"/>
          </p:cNvSpPr>
          <p:nvPr>
            <p:ph sz="quarter" idx="14"/>
          </p:nvPr>
        </p:nvSpPr>
        <p:spPr>
          <a:xfrm>
            <a:off x="1144178" y="4105697"/>
            <a:ext cx="5846567" cy="455399"/>
          </a:xfrm>
        </p:spPr>
        <p:txBody>
          <a:bodyPr/>
          <a:lstStyle/>
          <a:p>
            <a:pPr marL="0" indent="0">
              <a:buNone/>
            </a:pPr>
            <a:r>
              <a:rPr lang="en-US" altLang="en-US" sz="2400" b="1" dirty="0"/>
              <a:t>An example is </a:t>
            </a:r>
            <a:r>
              <a:rPr lang="en-US" altLang="en-US" sz="2400" b="1" i="0" dirty="0"/>
              <a:t>H</a:t>
            </a:r>
            <a:r>
              <a:rPr lang="en-US" altLang="en-US" sz="2400" b="1" i="0" baseline="-25000" dirty="0"/>
              <a:t>2</a:t>
            </a:r>
            <a:r>
              <a:rPr lang="en-US" altLang="en-US" sz="2400" b="1" i="0" dirty="0"/>
              <a:t>CO</a:t>
            </a:r>
            <a:r>
              <a:rPr lang="en-US" altLang="en-US" sz="2400" b="1" dirty="0"/>
              <a:t> (formaldehyde):</a:t>
            </a:r>
          </a:p>
        </p:txBody>
      </p:sp>
      <p:pic>
        <p:nvPicPr>
          <p:cNvPr id="69639" name="Picture 15" descr="This figure shows the Lewis structure of formaldehyde. The carbon atom is surrounded by three atoms (two H’s and one O) and no lone pairs—that is, three groups. To keep the three groups as far from each other as possible, they are arranged in a trigonal planar fashion, with bond angles of 1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4438" y="4724400"/>
            <a:ext cx="4175125"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BAC5FEB-C2F0-4A06-B62F-161F7889869C}"/>
              </a:ext>
            </a:extLst>
          </p:cNvPr>
          <p:cNvSpPr>
            <a:spLocks noGrp="1"/>
          </p:cNvSpPr>
          <p:nvPr>
            <p:ph type="title"/>
          </p:nvPr>
        </p:nvSpPr>
        <p:spPr>
          <a:xfrm>
            <a:off x="2424330" y="348365"/>
            <a:ext cx="4905318" cy="515257"/>
          </a:xfrm>
        </p:spPr>
        <p:txBody>
          <a:bodyPr/>
          <a:lstStyle/>
          <a:p>
            <a:r>
              <a:rPr lang="en-US" altLang="en-US" sz="3200" b="1" dirty="0">
                <a:ea typeface="MS PGothic" charset="-128"/>
                <a:cs typeface="ＭＳ Ｐゴシック" charset="-128"/>
              </a:rPr>
              <a:t>4.6 Molecular Shape (4)</a:t>
            </a:r>
            <a:endParaRPr lang="en-US" sz="3200" dirty="0"/>
          </a:p>
        </p:txBody>
      </p:sp>
      <p:sp>
        <p:nvSpPr>
          <p:cNvPr id="2" name="Content Placeholder 1">
            <a:extLst>
              <a:ext uri="{FF2B5EF4-FFF2-40B4-BE49-F238E27FC236}">
                <a16:creationId xmlns:a16="http://schemas.microsoft.com/office/drawing/2014/main" id="{DAF75F4C-DC4D-4223-8ED3-BEDF90D80C81}"/>
              </a:ext>
            </a:extLst>
          </p:cNvPr>
          <p:cNvSpPr>
            <a:spLocks noGrp="1"/>
          </p:cNvSpPr>
          <p:nvPr>
            <p:ph idx="1"/>
          </p:nvPr>
        </p:nvSpPr>
        <p:spPr>
          <a:xfrm>
            <a:off x="1688000" y="794772"/>
            <a:ext cx="5875160" cy="473988"/>
          </a:xfrm>
        </p:spPr>
        <p:txBody>
          <a:bodyPr/>
          <a:lstStyle/>
          <a:p>
            <a:pPr marL="548640" indent="-548640">
              <a:buFont typeface="+mj-lt"/>
              <a:buAutoNum type="alphaUcPeriod" startAt="3"/>
            </a:pPr>
            <a:r>
              <a:rPr lang="en-US" altLang="en-US" sz="2800" b="1" dirty="0">
                <a:ea typeface="MS PGothic" charset="-128"/>
                <a:cs typeface="ＭＳ Ｐゴシック" charset="-128"/>
              </a:rPr>
              <a:t>Four Groups Around an Atom</a:t>
            </a:r>
            <a:endParaRPr lang="en-US" sz="2800" dirty="0"/>
          </a:p>
        </p:txBody>
      </p:sp>
      <p:sp>
        <p:nvSpPr>
          <p:cNvPr id="3" name="Content Placeholder 2">
            <a:extLst>
              <a:ext uri="{FF2B5EF4-FFF2-40B4-BE49-F238E27FC236}">
                <a16:creationId xmlns:a16="http://schemas.microsoft.com/office/drawing/2014/main" id="{8107B2AA-29B8-47A2-B790-620649132157}"/>
              </a:ext>
            </a:extLst>
          </p:cNvPr>
          <p:cNvSpPr>
            <a:spLocks noGrp="1"/>
          </p:cNvSpPr>
          <p:nvPr>
            <p:ph sz="quarter" idx="13"/>
          </p:nvPr>
        </p:nvSpPr>
        <p:spPr>
          <a:xfrm>
            <a:off x="1377131" y="1528189"/>
            <a:ext cx="6507237" cy="736791"/>
          </a:xfrm>
        </p:spPr>
        <p:txBody>
          <a:bodyPr/>
          <a:lstStyle/>
          <a:p>
            <a:pPr marL="0" lvl="0" indent="0">
              <a:buNone/>
            </a:pPr>
            <a:r>
              <a:rPr lang="en-US" altLang="en-US" sz="2400" b="1" dirty="0"/>
              <a:t>Any atom surrounded by </a:t>
            </a:r>
            <a:r>
              <a:rPr lang="en-US" altLang="en-US" sz="2400" b="1" dirty="0">
                <a:solidFill>
                  <a:srgbClr val="3366FF"/>
                </a:solidFill>
              </a:rPr>
              <a:t>four groups </a:t>
            </a:r>
            <a:r>
              <a:rPr lang="en-US" altLang="en-US" sz="2400" b="1" dirty="0"/>
              <a:t>is </a:t>
            </a:r>
            <a:r>
              <a:rPr lang="en-US" altLang="en-US" sz="2400" b="1" dirty="0">
                <a:solidFill>
                  <a:srgbClr val="3366FF"/>
                </a:solidFill>
              </a:rPr>
              <a:t>tetrahedral </a:t>
            </a:r>
            <a:r>
              <a:rPr lang="en-US" altLang="en-US" sz="2400" b="1" dirty="0"/>
              <a:t>and has bond angles of </a:t>
            </a:r>
            <a:endParaRPr lang="en-US" altLang="en-US" sz="2400" b="1" dirty="0">
              <a:solidFill>
                <a:prstClr val="black"/>
              </a:solidFill>
            </a:endParaRPr>
          </a:p>
        </p:txBody>
      </p:sp>
      <p:graphicFrame>
        <p:nvGraphicFramePr>
          <p:cNvPr id="5" name="Object 4">
            <a:extLst>
              <a:ext uri="{FF2B5EF4-FFF2-40B4-BE49-F238E27FC236}">
                <a16:creationId xmlns:a16="http://schemas.microsoft.com/office/drawing/2014/main" id="{2254C8CE-97FF-4269-B246-FD542B16FD76}"/>
              </a:ext>
            </a:extLst>
          </p:cNvPr>
          <p:cNvGraphicFramePr>
            <a:graphicFrameLocks noChangeAspect="1"/>
          </p:cNvGraphicFramePr>
          <p:nvPr>
            <p:extLst>
              <p:ext uri="{D42A27DB-BD31-4B8C-83A1-F6EECF244321}">
                <p14:modId xmlns:p14="http://schemas.microsoft.com/office/powerpoint/2010/main" val="255923395"/>
              </p:ext>
            </p:extLst>
          </p:nvPr>
        </p:nvGraphicFramePr>
        <p:xfrm>
          <a:off x="6640513" y="1998663"/>
          <a:ext cx="876300" cy="279400"/>
        </p:xfrm>
        <a:graphic>
          <a:graphicData uri="http://schemas.openxmlformats.org/presentationml/2006/ole">
            <mc:AlternateContent xmlns:mc="http://schemas.openxmlformats.org/markup-compatibility/2006">
              <mc:Choice xmlns:v="urn:schemas-microsoft-com:vml" Requires="v">
                <p:oleObj spid="_x0000_s15396" name="Equation" r:id="rId4" imgW="876240" imgH="279360" progId="Equation.DSMT4">
                  <p:embed/>
                </p:oleObj>
              </mc:Choice>
              <mc:Fallback>
                <p:oleObj name="Equation" r:id="rId4" imgW="876240" imgH="279360" progId="Equation.DSMT4">
                  <p:embed/>
                  <p:pic>
                    <p:nvPicPr>
                      <p:cNvPr id="0" name=""/>
                      <p:cNvPicPr/>
                      <p:nvPr/>
                    </p:nvPicPr>
                    <p:blipFill>
                      <a:blip r:embed="rId5"/>
                      <a:stretch>
                        <a:fillRect/>
                      </a:stretch>
                    </p:blipFill>
                    <p:spPr>
                      <a:xfrm>
                        <a:off x="6640513" y="1998663"/>
                        <a:ext cx="876300" cy="279400"/>
                      </a:xfrm>
                      <a:prstGeom prst="rect">
                        <a:avLst/>
                      </a:prstGeom>
                    </p:spPr>
                  </p:pic>
                </p:oleObj>
              </mc:Fallback>
            </mc:AlternateContent>
          </a:graphicData>
        </a:graphic>
      </p:graphicFrame>
      <p:pic>
        <p:nvPicPr>
          <p:cNvPr id="77830" name="Picture 14" descr="A sketch of an atom surrounded with four groups to show tetrahedral shape with bond angle of 109.5 degre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375" y="2349500"/>
            <a:ext cx="1873250"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C6C52D04-5A74-4B3D-A517-2891B559FAEC}"/>
              </a:ext>
            </a:extLst>
          </p:cNvPr>
          <p:cNvSpPr>
            <a:spLocks noGrp="1"/>
          </p:cNvSpPr>
          <p:nvPr>
            <p:ph sz="quarter" idx="14"/>
          </p:nvPr>
        </p:nvSpPr>
        <p:spPr>
          <a:xfrm>
            <a:off x="1381562" y="4268013"/>
            <a:ext cx="4831874" cy="455399"/>
          </a:xfrm>
        </p:spPr>
        <p:txBody>
          <a:bodyPr/>
          <a:lstStyle/>
          <a:p>
            <a:pPr marL="0" indent="0">
              <a:buNone/>
            </a:pPr>
            <a:r>
              <a:rPr lang="en-US" altLang="en-US" sz="2400" b="1" dirty="0"/>
              <a:t>An example is </a:t>
            </a:r>
            <a:r>
              <a:rPr lang="en-US" altLang="en-US" sz="2400" b="1" i="0" dirty="0"/>
              <a:t>CH</a:t>
            </a:r>
            <a:r>
              <a:rPr lang="en-US" altLang="en-US" sz="2400" b="1" i="0" baseline="-25000" dirty="0"/>
              <a:t>4</a:t>
            </a:r>
            <a:r>
              <a:rPr lang="en-US" altLang="en-US" sz="2400" b="1" baseline="-25000" dirty="0"/>
              <a:t> </a:t>
            </a:r>
            <a:r>
              <a:rPr lang="en-US" altLang="en-US" sz="2400" b="1" dirty="0"/>
              <a:t>(methane):</a:t>
            </a:r>
          </a:p>
        </p:txBody>
      </p:sp>
      <p:pic>
        <p:nvPicPr>
          <p:cNvPr id="71685" name="Picture 13" descr="This figure shows the Lewis structure of a methane molecule. CH4, has a central carbon atom with four bonds to hydrogen, each pointing to the corners of a tetrahedron with bond angle of 109.5 degre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8300" y="4870450"/>
            <a:ext cx="58864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F6459C-A702-41EC-9702-C210EFB9CE62}"/>
              </a:ext>
            </a:extLst>
          </p:cNvPr>
          <p:cNvSpPr>
            <a:spLocks noGrp="1"/>
          </p:cNvSpPr>
          <p:nvPr>
            <p:ph type="title"/>
          </p:nvPr>
        </p:nvSpPr>
        <p:spPr>
          <a:xfrm>
            <a:off x="2251308" y="288493"/>
            <a:ext cx="5259165" cy="620712"/>
          </a:xfrm>
        </p:spPr>
        <p:txBody>
          <a:bodyPr/>
          <a:lstStyle/>
          <a:p>
            <a:r>
              <a:rPr lang="en-US" altLang="en-US" sz="3200" b="1" dirty="0">
                <a:ea typeface="MS PGothic" charset="-128"/>
                <a:cs typeface="ＭＳ Ｐゴシック" charset="-128"/>
              </a:rPr>
              <a:t>4.6 Molecular Shape (5)</a:t>
            </a:r>
            <a:endParaRPr lang="en-US" sz="3200" dirty="0"/>
          </a:p>
        </p:txBody>
      </p:sp>
      <p:sp>
        <p:nvSpPr>
          <p:cNvPr id="2" name="Content Placeholder 1">
            <a:extLst>
              <a:ext uri="{FF2B5EF4-FFF2-40B4-BE49-F238E27FC236}">
                <a16:creationId xmlns:a16="http://schemas.microsoft.com/office/drawing/2014/main" id="{B03ACC31-CD66-4A26-AA6C-92479A509BBB}"/>
              </a:ext>
            </a:extLst>
          </p:cNvPr>
          <p:cNvSpPr>
            <a:spLocks noGrp="1"/>
          </p:cNvSpPr>
          <p:nvPr>
            <p:ph idx="1"/>
          </p:nvPr>
        </p:nvSpPr>
        <p:spPr>
          <a:xfrm>
            <a:off x="1677073" y="801180"/>
            <a:ext cx="5802957" cy="590399"/>
          </a:xfrm>
        </p:spPr>
        <p:txBody>
          <a:bodyPr/>
          <a:lstStyle/>
          <a:p>
            <a:pPr marL="548640" indent="-548640">
              <a:buFont typeface="+mj-lt"/>
              <a:buAutoNum type="alphaUcPeriod" startAt="3"/>
            </a:pPr>
            <a:r>
              <a:rPr lang="en-US" altLang="en-US" sz="2800" b="1" dirty="0">
                <a:ea typeface="MS PGothic" charset="-128"/>
                <a:cs typeface="ＭＳ Ｐゴシック" charset="-128"/>
              </a:rPr>
              <a:t>Four Groups Around an Atom</a:t>
            </a:r>
            <a:endParaRPr lang="en-US" sz="2800" dirty="0"/>
          </a:p>
        </p:txBody>
      </p:sp>
      <p:sp>
        <p:nvSpPr>
          <p:cNvPr id="3" name="Content Placeholder 2">
            <a:extLst>
              <a:ext uri="{FF2B5EF4-FFF2-40B4-BE49-F238E27FC236}">
                <a16:creationId xmlns:a16="http://schemas.microsoft.com/office/drawing/2014/main" id="{31E7AB6D-58E9-49FC-A655-D899A36380F2}"/>
              </a:ext>
            </a:extLst>
          </p:cNvPr>
          <p:cNvSpPr>
            <a:spLocks noGrp="1"/>
          </p:cNvSpPr>
          <p:nvPr>
            <p:ph sz="quarter" idx="13"/>
          </p:nvPr>
        </p:nvSpPr>
        <p:spPr>
          <a:xfrm>
            <a:off x="1376763" y="1560633"/>
            <a:ext cx="7227686" cy="1187660"/>
          </a:xfrm>
        </p:spPr>
        <p:txBody>
          <a:bodyPr/>
          <a:lstStyle/>
          <a:p>
            <a:pPr marL="0" indent="0">
              <a:buNone/>
            </a:pPr>
            <a:r>
              <a:rPr lang="en-US" altLang="en-US" sz="2400" b="1" dirty="0"/>
              <a:t>If the four groups around the atom include </a:t>
            </a:r>
            <a:r>
              <a:rPr lang="en-US" altLang="en-US" sz="2400" b="1" dirty="0">
                <a:solidFill>
                  <a:srgbClr val="3366FF"/>
                </a:solidFill>
              </a:rPr>
              <a:t>one lone pair, </a:t>
            </a:r>
            <a:r>
              <a:rPr lang="en-US" altLang="en-US" sz="2400" b="1" dirty="0"/>
              <a:t>the geometry is a </a:t>
            </a:r>
            <a:r>
              <a:rPr lang="en-US" altLang="en-US" sz="2400" b="1" dirty="0">
                <a:solidFill>
                  <a:srgbClr val="3366FF"/>
                </a:solidFill>
              </a:rPr>
              <a:t>trigonal pyramid </a:t>
            </a:r>
            <a:r>
              <a:rPr lang="en-US" altLang="en-US" sz="2400" b="1" dirty="0"/>
              <a:t>with bond angles of </a:t>
            </a:r>
          </a:p>
        </p:txBody>
      </p:sp>
      <p:graphicFrame>
        <p:nvGraphicFramePr>
          <p:cNvPr id="4" name="Object 3">
            <a:extLst>
              <a:ext uri="{FF2B5EF4-FFF2-40B4-BE49-F238E27FC236}">
                <a16:creationId xmlns:a16="http://schemas.microsoft.com/office/drawing/2014/main" id="{B6F120DD-FAAF-4F82-A8F8-B156F0296354}"/>
              </a:ext>
            </a:extLst>
          </p:cNvPr>
          <p:cNvGraphicFramePr>
            <a:graphicFrameLocks noChangeAspect="1"/>
          </p:cNvGraphicFramePr>
          <p:nvPr>
            <p:extLst>
              <p:ext uri="{D42A27DB-BD31-4B8C-83A1-F6EECF244321}">
                <p14:modId xmlns:p14="http://schemas.microsoft.com/office/powerpoint/2010/main" val="2276272325"/>
              </p:ext>
            </p:extLst>
          </p:nvPr>
        </p:nvGraphicFramePr>
        <p:xfrm>
          <a:off x="4454525" y="2392363"/>
          <a:ext cx="596900" cy="279400"/>
        </p:xfrm>
        <a:graphic>
          <a:graphicData uri="http://schemas.openxmlformats.org/presentationml/2006/ole">
            <mc:AlternateContent xmlns:mc="http://schemas.openxmlformats.org/markup-compatibility/2006">
              <mc:Choice xmlns:v="urn:schemas-microsoft-com:vml" Requires="v">
                <p:oleObj spid="_x0000_s16456" name="Equation" r:id="rId4" imgW="596880" imgH="279360" progId="Equation.DSMT4">
                  <p:embed/>
                </p:oleObj>
              </mc:Choice>
              <mc:Fallback>
                <p:oleObj name="Equation" r:id="rId4" imgW="596880" imgH="279360" progId="Equation.DSMT4">
                  <p:embed/>
                  <p:pic>
                    <p:nvPicPr>
                      <p:cNvPr id="0" name=""/>
                      <p:cNvPicPr/>
                      <p:nvPr/>
                    </p:nvPicPr>
                    <p:blipFill>
                      <a:blip r:embed="rId5"/>
                      <a:stretch>
                        <a:fillRect/>
                      </a:stretch>
                    </p:blipFill>
                    <p:spPr>
                      <a:xfrm>
                        <a:off x="4454525" y="2392363"/>
                        <a:ext cx="596900" cy="279400"/>
                      </a:xfrm>
                      <a:prstGeom prst="rect">
                        <a:avLst/>
                      </a:prstGeom>
                    </p:spPr>
                  </p:pic>
                </p:oleObj>
              </mc:Fallback>
            </mc:AlternateContent>
          </a:graphicData>
        </a:graphic>
      </p:graphicFrame>
      <p:sp>
        <p:nvSpPr>
          <p:cNvPr id="19" name="Content Placeholder 18">
            <a:extLst>
              <a:ext uri="{FF2B5EF4-FFF2-40B4-BE49-F238E27FC236}">
                <a16:creationId xmlns:a16="http://schemas.microsoft.com/office/drawing/2014/main" id="{38155D68-0F39-47EE-A0BA-11F038513DD8}"/>
              </a:ext>
            </a:extLst>
          </p:cNvPr>
          <p:cNvSpPr>
            <a:spLocks noGrp="1"/>
          </p:cNvSpPr>
          <p:nvPr>
            <p:ph sz="quarter" idx="16"/>
          </p:nvPr>
        </p:nvSpPr>
        <p:spPr>
          <a:xfrm>
            <a:off x="4934412" y="2299785"/>
            <a:ext cx="1751818" cy="351947"/>
          </a:xfrm>
        </p:spPr>
        <p:txBody>
          <a:bodyPr/>
          <a:lstStyle/>
          <a:p>
            <a:pPr marL="0" indent="0">
              <a:buNone/>
            </a:pPr>
            <a:r>
              <a:rPr lang="en-US" altLang="en-US" sz="2400" b="1" dirty="0">
                <a:solidFill>
                  <a:prstClr val="black"/>
                </a:solidFill>
              </a:rPr>
              <a:t>, close to </a:t>
            </a:r>
            <a:endParaRPr lang="en-US" sz="2400" dirty="0"/>
          </a:p>
        </p:txBody>
      </p:sp>
      <p:graphicFrame>
        <p:nvGraphicFramePr>
          <p:cNvPr id="20" name="Object 19">
            <a:extLst>
              <a:ext uri="{FF2B5EF4-FFF2-40B4-BE49-F238E27FC236}">
                <a16:creationId xmlns:a16="http://schemas.microsoft.com/office/drawing/2014/main" id="{84CFAB01-C638-465D-B62D-24EEEE87F908}"/>
              </a:ext>
            </a:extLst>
          </p:cNvPr>
          <p:cNvGraphicFramePr>
            <a:graphicFrameLocks noChangeAspect="1"/>
          </p:cNvGraphicFramePr>
          <p:nvPr>
            <p:extLst>
              <p:ext uri="{D42A27DB-BD31-4B8C-83A1-F6EECF244321}">
                <p14:modId xmlns:p14="http://schemas.microsoft.com/office/powerpoint/2010/main" val="1417746594"/>
              </p:ext>
            </p:extLst>
          </p:nvPr>
        </p:nvGraphicFramePr>
        <p:xfrm>
          <a:off x="6496050" y="2386013"/>
          <a:ext cx="876300" cy="279400"/>
        </p:xfrm>
        <a:graphic>
          <a:graphicData uri="http://schemas.openxmlformats.org/presentationml/2006/ole">
            <mc:AlternateContent xmlns:mc="http://schemas.openxmlformats.org/markup-compatibility/2006">
              <mc:Choice xmlns:v="urn:schemas-microsoft-com:vml" Requires="v">
                <p:oleObj spid="_x0000_s16457" name="Equation" r:id="rId6" imgW="876240" imgH="279360" progId="Equation.DSMT4">
                  <p:embed/>
                </p:oleObj>
              </mc:Choice>
              <mc:Fallback>
                <p:oleObj name="Equation" r:id="rId6" imgW="876240" imgH="279360" progId="Equation.DSMT4">
                  <p:embed/>
                  <p:pic>
                    <p:nvPicPr>
                      <p:cNvPr id="0" name=""/>
                      <p:cNvPicPr/>
                      <p:nvPr/>
                    </p:nvPicPr>
                    <p:blipFill>
                      <a:blip r:embed="rId7"/>
                      <a:stretch>
                        <a:fillRect/>
                      </a:stretch>
                    </p:blipFill>
                    <p:spPr>
                      <a:xfrm>
                        <a:off x="6496050" y="2386013"/>
                        <a:ext cx="876300" cy="279400"/>
                      </a:xfrm>
                      <a:prstGeom prst="rect">
                        <a:avLst/>
                      </a:prstGeom>
                    </p:spPr>
                  </p:pic>
                </p:oleObj>
              </mc:Fallback>
            </mc:AlternateContent>
          </a:graphicData>
        </a:graphic>
      </p:graphicFrame>
      <p:sp>
        <p:nvSpPr>
          <p:cNvPr id="13" name="Content Placeholder 9">
            <a:extLst>
              <a:ext uri="{FF2B5EF4-FFF2-40B4-BE49-F238E27FC236}">
                <a16:creationId xmlns:a16="http://schemas.microsoft.com/office/drawing/2014/main" id="{19524038-8524-40E8-A5EB-BDF19D819A5A}"/>
              </a:ext>
            </a:extLst>
          </p:cNvPr>
          <p:cNvSpPr>
            <a:spLocks noGrp="1"/>
          </p:cNvSpPr>
          <p:nvPr>
            <p:ph sz="quarter" idx="14"/>
          </p:nvPr>
        </p:nvSpPr>
        <p:spPr>
          <a:xfrm>
            <a:off x="1371081" y="3042634"/>
            <a:ext cx="4713087" cy="447068"/>
          </a:xfrm>
        </p:spPr>
        <p:txBody>
          <a:bodyPr/>
          <a:lstStyle/>
          <a:p>
            <a:pPr marL="0" indent="0" eaLnBrk="1" hangingPunct="1">
              <a:spcBef>
                <a:spcPct val="0"/>
              </a:spcBef>
              <a:buNone/>
            </a:pPr>
            <a:r>
              <a:rPr lang="en-US" altLang="en-US" sz="2400" b="1" dirty="0"/>
              <a:t>An example is </a:t>
            </a:r>
            <a:r>
              <a:rPr lang="en-US" altLang="en-US" sz="2400" b="1" i="0" dirty="0"/>
              <a:t>NH</a:t>
            </a:r>
            <a:r>
              <a:rPr lang="en-US" altLang="en-US" sz="2400" b="1" i="0" baseline="-25000" dirty="0"/>
              <a:t>3</a:t>
            </a:r>
            <a:r>
              <a:rPr lang="en-US" altLang="en-US" sz="2400" b="1" baseline="-25000" dirty="0"/>
              <a:t> </a:t>
            </a:r>
            <a:r>
              <a:rPr lang="en-US" altLang="en-US" sz="2400" b="1" dirty="0"/>
              <a:t>(ammonia):</a:t>
            </a:r>
          </a:p>
        </p:txBody>
      </p:sp>
      <p:pic>
        <p:nvPicPr>
          <p:cNvPr id="73733" name="Picture 9" descr="The Lewis structure for ammonia, NH3, has an N atom surrounded by three hydrogen atoms and one lone pair of electrons—four groups. To keep four groups as far apart as possible, the three H atoms and the one lone pair around N point to the corners of a tetrahedron. The H─N─H bond angle of 107° is close to the tetrahedral bond angle of 109.5°. This shape is referred to as trigonal pyramidal, because one of the groups around the N is a nonbonded electron pair, not another ato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325" y="3644900"/>
            <a:ext cx="826135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A41183F-C5DF-4A48-8028-5EB6F3079C28}"/>
              </a:ext>
            </a:extLst>
          </p:cNvPr>
          <p:cNvSpPr>
            <a:spLocks noGrp="1"/>
          </p:cNvSpPr>
          <p:nvPr>
            <p:ph type="title"/>
          </p:nvPr>
        </p:nvSpPr>
        <p:spPr>
          <a:xfrm>
            <a:off x="2317383" y="343913"/>
            <a:ext cx="5104494" cy="531078"/>
          </a:xfrm>
        </p:spPr>
        <p:txBody>
          <a:bodyPr/>
          <a:lstStyle/>
          <a:p>
            <a:r>
              <a:rPr lang="en-US" altLang="en-US" sz="3200" b="1" dirty="0">
                <a:ea typeface="MS PGothic" charset="-128"/>
                <a:cs typeface="ＭＳ Ｐゴシック" charset="-128"/>
              </a:rPr>
              <a:t>4.6 Molecular Shape (6)</a:t>
            </a:r>
            <a:endParaRPr lang="en-US" sz="3200" dirty="0"/>
          </a:p>
        </p:txBody>
      </p:sp>
      <p:sp>
        <p:nvSpPr>
          <p:cNvPr id="2" name="Content Placeholder 1">
            <a:extLst>
              <a:ext uri="{FF2B5EF4-FFF2-40B4-BE49-F238E27FC236}">
                <a16:creationId xmlns:a16="http://schemas.microsoft.com/office/drawing/2014/main" id="{72252109-5606-41AF-828B-A7FA690CE71E}"/>
              </a:ext>
            </a:extLst>
          </p:cNvPr>
          <p:cNvSpPr>
            <a:spLocks noGrp="1"/>
          </p:cNvSpPr>
          <p:nvPr>
            <p:ph idx="1"/>
          </p:nvPr>
        </p:nvSpPr>
        <p:spPr>
          <a:xfrm>
            <a:off x="1691222" y="805716"/>
            <a:ext cx="5802663" cy="561822"/>
          </a:xfrm>
        </p:spPr>
        <p:txBody>
          <a:bodyPr/>
          <a:lstStyle/>
          <a:p>
            <a:pPr marL="548640" indent="-548640">
              <a:buFont typeface="+mj-lt"/>
              <a:buAutoNum type="alphaUcPeriod" startAt="3"/>
            </a:pPr>
            <a:r>
              <a:rPr lang="en-US" altLang="en-US" sz="2800" b="1" dirty="0">
                <a:ea typeface="MS PGothic" charset="-128"/>
                <a:cs typeface="ＭＳ Ｐゴシック" charset="-128"/>
              </a:rPr>
              <a:t>Four Groups Around an Atom</a:t>
            </a:r>
            <a:endParaRPr lang="en-US" sz="2800" dirty="0"/>
          </a:p>
        </p:txBody>
      </p:sp>
      <p:sp>
        <p:nvSpPr>
          <p:cNvPr id="3" name="Content Placeholder 2">
            <a:extLst>
              <a:ext uri="{FF2B5EF4-FFF2-40B4-BE49-F238E27FC236}">
                <a16:creationId xmlns:a16="http://schemas.microsoft.com/office/drawing/2014/main" id="{11208518-8BCC-45E7-9C64-A3EB55AF8090}"/>
              </a:ext>
            </a:extLst>
          </p:cNvPr>
          <p:cNvSpPr>
            <a:spLocks noGrp="1"/>
          </p:cNvSpPr>
          <p:nvPr>
            <p:ph sz="quarter" idx="13"/>
          </p:nvPr>
        </p:nvSpPr>
        <p:spPr>
          <a:xfrm>
            <a:off x="1377131" y="1565164"/>
            <a:ext cx="7083301" cy="1144699"/>
          </a:xfrm>
        </p:spPr>
        <p:txBody>
          <a:bodyPr/>
          <a:lstStyle/>
          <a:p>
            <a:pPr marL="0" indent="0">
              <a:buNone/>
            </a:pPr>
            <a:r>
              <a:rPr lang="en-US" altLang="en-US" sz="2400" b="1" dirty="0"/>
              <a:t>If the four groups around the atom include </a:t>
            </a:r>
            <a:r>
              <a:rPr lang="en-US" altLang="en-US" sz="2400" b="1" dirty="0">
                <a:solidFill>
                  <a:srgbClr val="3366FF"/>
                </a:solidFill>
              </a:rPr>
              <a:t>two lone pairs</a:t>
            </a:r>
            <a:r>
              <a:rPr lang="en-US" altLang="en-US" sz="2400" b="1" dirty="0"/>
              <a:t>, the geometry is </a:t>
            </a:r>
            <a:r>
              <a:rPr lang="en-US" altLang="en-US" sz="2400" b="1" dirty="0">
                <a:solidFill>
                  <a:srgbClr val="3366FF"/>
                </a:solidFill>
              </a:rPr>
              <a:t>bent </a:t>
            </a:r>
            <a:r>
              <a:rPr lang="en-US" altLang="en-US" sz="2400" b="1" dirty="0"/>
              <a:t>and the bond angle is </a:t>
            </a:r>
          </a:p>
        </p:txBody>
      </p:sp>
      <p:graphicFrame>
        <p:nvGraphicFramePr>
          <p:cNvPr id="5" name="Object 4">
            <a:extLst>
              <a:ext uri="{FF2B5EF4-FFF2-40B4-BE49-F238E27FC236}">
                <a16:creationId xmlns:a16="http://schemas.microsoft.com/office/drawing/2014/main" id="{7E85BFAA-C5BF-4CD9-B629-2AD10767EEFD}"/>
              </a:ext>
            </a:extLst>
          </p:cNvPr>
          <p:cNvGraphicFramePr>
            <a:graphicFrameLocks noChangeAspect="1"/>
          </p:cNvGraphicFramePr>
          <p:nvPr>
            <p:extLst>
              <p:ext uri="{D42A27DB-BD31-4B8C-83A1-F6EECF244321}">
                <p14:modId xmlns:p14="http://schemas.microsoft.com/office/powerpoint/2010/main" val="329154505"/>
              </p:ext>
            </p:extLst>
          </p:nvPr>
        </p:nvGraphicFramePr>
        <p:xfrm>
          <a:off x="2697147" y="2387977"/>
          <a:ext cx="596900" cy="279400"/>
        </p:xfrm>
        <a:graphic>
          <a:graphicData uri="http://schemas.openxmlformats.org/presentationml/2006/ole">
            <mc:AlternateContent xmlns:mc="http://schemas.openxmlformats.org/markup-compatibility/2006">
              <mc:Choice xmlns:v="urn:schemas-microsoft-com:vml" Requires="v">
                <p:oleObj spid="_x0000_s17480" name="Equation" r:id="rId4" imgW="596880" imgH="279360" progId="Equation.DSMT4">
                  <p:embed/>
                </p:oleObj>
              </mc:Choice>
              <mc:Fallback>
                <p:oleObj name="Equation" r:id="rId4" imgW="596880" imgH="279360" progId="Equation.DSMT4">
                  <p:embed/>
                  <p:pic>
                    <p:nvPicPr>
                      <p:cNvPr id="0" name=""/>
                      <p:cNvPicPr/>
                      <p:nvPr/>
                    </p:nvPicPr>
                    <p:blipFill>
                      <a:blip r:embed="rId5"/>
                      <a:stretch>
                        <a:fillRect/>
                      </a:stretch>
                    </p:blipFill>
                    <p:spPr>
                      <a:xfrm>
                        <a:off x="2697147" y="2387977"/>
                        <a:ext cx="596900" cy="2794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E1CBAFEA-3E56-471F-A6E9-EB14805A8CDB}"/>
              </a:ext>
            </a:extLst>
          </p:cNvPr>
          <p:cNvSpPr>
            <a:spLocks noGrp="1"/>
          </p:cNvSpPr>
          <p:nvPr>
            <p:ph sz="quarter" idx="15"/>
          </p:nvPr>
        </p:nvSpPr>
        <p:spPr>
          <a:xfrm>
            <a:off x="3287088" y="2294930"/>
            <a:ext cx="2512918" cy="511175"/>
          </a:xfrm>
        </p:spPr>
        <p:txBody>
          <a:bodyPr/>
          <a:lstStyle/>
          <a:p>
            <a:pPr marL="0" indent="0">
              <a:buNone/>
            </a:pPr>
            <a:r>
              <a:rPr lang="en-US" altLang="en-US" sz="2400" b="1" dirty="0">
                <a:solidFill>
                  <a:prstClr val="black"/>
                </a:solidFill>
              </a:rPr>
              <a:t>(that is, close to </a:t>
            </a:r>
            <a:endParaRPr lang="en-US" dirty="0"/>
          </a:p>
        </p:txBody>
      </p:sp>
      <p:graphicFrame>
        <p:nvGraphicFramePr>
          <p:cNvPr id="6" name="Object 5">
            <a:extLst>
              <a:ext uri="{FF2B5EF4-FFF2-40B4-BE49-F238E27FC236}">
                <a16:creationId xmlns:a16="http://schemas.microsoft.com/office/drawing/2014/main" id="{A0E1728D-1040-4F06-884F-855EF0A3B2D2}"/>
              </a:ext>
            </a:extLst>
          </p:cNvPr>
          <p:cNvGraphicFramePr>
            <a:graphicFrameLocks noChangeAspect="1"/>
          </p:cNvGraphicFramePr>
          <p:nvPr>
            <p:extLst>
              <p:ext uri="{D42A27DB-BD31-4B8C-83A1-F6EECF244321}">
                <p14:modId xmlns:p14="http://schemas.microsoft.com/office/powerpoint/2010/main" val="302397868"/>
              </p:ext>
            </p:extLst>
          </p:nvPr>
        </p:nvGraphicFramePr>
        <p:xfrm>
          <a:off x="5834063" y="2403475"/>
          <a:ext cx="812800" cy="279400"/>
        </p:xfrm>
        <a:graphic>
          <a:graphicData uri="http://schemas.openxmlformats.org/presentationml/2006/ole">
            <mc:AlternateContent xmlns:mc="http://schemas.openxmlformats.org/markup-compatibility/2006">
              <mc:Choice xmlns:v="urn:schemas-microsoft-com:vml" Requires="v">
                <p:oleObj spid="_x0000_s17481" name="Equation" r:id="rId6" imgW="812520" imgH="279360" progId="Equation.DSMT4">
                  <p:embed/>
                </p:oleObj>
              </mc:Choice>
              <mc:Fallback>
                <p:oleObj name="Equation" r:id="rId6" imgW="812520" imgH="279360" progId="Equation.DSMT4">
                  <p:embed/>
                  <p:pic>
                    <p:nvPicPr>
                      <p:cNvPr id="0" name=""/>
                      <p:cNvPicPr/>
                      <p:nvPr/>
                    </p:nvPicPr>
                    <p:blipFill>
                      <a:blip r:embed="rId7"/>
                      <a:stretch>
                        <a:fillRect/>
                      </a:stretch>
                    </p:blipFill>
                    <p:spPr>
                      <a:xfrm>
                        <a:off x="5834063" y="2403475"/>
                        <a:ext cx="812800" cy="279400"/>
                      </a:xfrm>
                      <a:prstGeom prst="rect">
                        <a:avLst/>
                      </a:prstGeom>
                    </p:spPr>
                  </p:pic>
                </p:oleObj>
              </mc:Fallback>
            </mc:AlternateContent>
          </a:graphicData>
        </a:graphic>
      </p:graphicFrame>
      <p:sp>
        <p:nvSpPr>
          <p:cNvPr id="27" name="Content Placeholder 26">
            <a:extLst>
              <a:ext uri="{FF2B5EF4-FFF2-40B4-BE49-F238E27FC236}">
                <a16:creationId xmlns:a16="http://schemas.microsoft.com/office/drawing/2014/main" id="{B7F7D07F-8FFE-43D3-85A4-A06059EC4957}"/>
              </a:ext>
            </a:extLst>
          </p:cNvPr>
          <p:cNvSpPr>
            <a:spLocks noGrp="1"/>
          </p:cNvSpPr>
          <p:nvPr>
            <p:ph sz="quarter" idx="18"/>
          </p:nvPr>
        </p:nvSpPr>
        <p:spPr>
          <a:xfrm>
            <a:off x="6593178" y="2267679"/>
            <a:ext cx="550896" cy="733425"/>
          </a:xfrm>
        </p:spPr>
        <p:txBody>
          <a:bodyPr/>
          <a:lstStyle/>
          <a:p>
            <a:pPr marL="0" indent="0">
              <a:buNone/>
            </a:pPr>
            <a:r>
              <a:rPr lang="en-US" altLang="en-US" sz="2400" b="1" dirty="0"/>
              <a:t>).</a:t>
            </a:r>
            <a:endParaRPr lang="en-US" sz="2400" dirty="0"/>
          </a:p>
        </p:txBody>
      </p:sp>
      <p:sp>
        <p:nvSpPr>
          <p:cNvPr id="4" name="Content Placeholder 3">
            <a:extLst>
              <a:ext uri="{FF2B5EF4-FFF2-40B4-BE49-F238E27FC236}">
                <a16:creationId xmlns:a16="http://schemas.microsoft.com/office/drawing/2014/main" id="{2639153A-E8C3-447E-A719-3E4E1F641EF6}"/>
              </a:ext>
            </a:extLst>
          </p:cNvPr>
          <p:cNvSpPr>
            <a:spLocks noGrp="1"/>
          </p:cNvSpPr>
          <p:nvPr>
            <p:ph sz="quarter" idx="14"/>
          </p:nvPr>
        </p:nvSpPr>
        <p:spPr>
          <a:xfrm>
            <a:off x="1352652" y="3048855"/>
            <a:ext cx="3147340" cy="466008"/>
          </a:xfrm>
        </p:spPr>
        <p:txBody>
          <a:bodyPr/>
          <a:lstStyle/>
          <a:p>
            <a:pPr marL="0" indent="0">
              <a:buNone/>
            </a:pPr>
            <a:r>
              <a:rPr lang="en-US" altLang="en-US" sz="2400" b="1" dirty="0"/>
              <a:t>An example is </a:t>
            </a:r>
            <a:r>
              <a:rPr lang="en-US" altLang="en-US" sz="2400" b="1" i="0" dirty="0"/>
              <a:t>H</a:t>
            </a:r>
            <a:r>
              <a:rPr lang="en-US" altLang="en-US" sz="2400" b="1" i="0" baseline="-25000" dirty="0"/>
              <a:t>2</a:t>
            </a:r>
            <a:r>
              <a:rPr lang="en-US" altLang="en-US" sz="2400" b="1" i="0" dirty="0"/>
              <a:t>O</a:t>
            </a:r>
            <a:r>
              <a:rPr lang="en-US" altLang="en-US" sz="2400" b="1" dirty="0"/>
              <a:t>:</a:t>
            </a:r>
          </a:p>
        </p:txBody>
      </p:sp>
      <p:pic>
        <p:nvPicPr>
          <p:cNvPr id="75781" name="Picture 9" descr="The Lewis structure for water, H2O, has an O atom surrounded by two hydrogen atoms and two lone pairs of electrons—four groups. In H2O, the two H atoms and the two lone pairs around O point to the corners of a tetrahedron. The H─O─H bond angle of 105° is close to the tetrahedral bond angle of 109.5°. Water has a bent shape, because two of the groups around oxygen are lone pairs of electron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8" y="3757613"/>
            <a:ext cx="8353425"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C0BB77-4AA6-4B20-9A3E-F9DA87104574}"/>
              </a:ext>
            </a:extLst>
          </p:cNvPr>
          <p:cNvSpPr>
            <a:spLocks noGrp="1"/>
          </p:cNvSpPr>
          <p:nvPr>
            <p:ph type="title"/>
          </p:nvPr>
        </p:nvSpPr>
        <p:spPr>
          <a:xfrm>
            <a:off x="457200" y="488700"/>
            <a:ext cx="8229600" cy="586541"/>
          </a:xfrm>
        </p:spPr>
        <p:txBody>
          <a:bodyPr/>
          <a:lstStyle/>
          <a:p>
            <a:r>
              <a:rPr lang="en-US" altLang="en-US" sz="3200" b="1" dirty="0">
                <a:ea typeface="MS PGothic" charset="-128"/>
                <a:cs typeface="ＭＳ Ｐゴシック" charset="-128"/>
              </a:rPr>
              <a:t>4.6 Molecular Shape (7)</a:t>
            </a:r>
            <a:endParaRPr lang="en-US" sz="3200" dirty="0"/>
          </a:p>
        </p:txBody>
      </p:sp>
      <p:pic>
        <p:nvPicPr>
          <p:cNvPr id="83971" name="Picture 5" descr="This table summarizes common molecular shapes based on total number of groups around the central atom. An atom surrounded by two groups is linear with a 180° bond angle. An atom surrounded by three groups is trigonal planar, with a 120° bond angle. An atom surrounded by four groups (all atoms) is tetrahedral, with a 109.5° bond angle. An atom surrounded by four groups (three atoms and one lone pair) is trigonal pyramidal, with approximate 109.5° bond angle. An atom surrounded by four groups (two atoms and two lone pairs) is bent, with approximate 109.5° bond 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130300"/>
            <a:ext cx="80645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167BB4-7185-4E89-8E7C-F99721321573}"/>
              </a:ext>
            </a:extLst>
          </p:cNvPr>
          <p:cNvSpPr>
            <a:spLocks noGrp="1"/>
          </p:cNvSpPr>
          <p:nvPr>
            <p:ph type="title"/>
          </p:nvPr>
        </p:nvSpPr>
        <p:spPr>
          <a:xfrm>
            <a:off x="265400" y="411359"/>
            <a:ext cx="8613201" cy="654679"/>
          </a:xfrm>
        </p:spPr>
        <p:txBody>
          <a:bodyPr/>
          <a:lstStyle/>
          <a:p>
            <a:r>
              <a:rPr lang="en-US" altLang="en-US" sz="3200" b="1" dirty="0">
                <a:ea typeface="MS PGothic" charset="-128"/>
                <a:cs typeface="ＭＳ Ｐゴシック" charset="-128"/>
              </a:rPr>
              <a:t>4.7 Electronegativity and Bond Polarity (1)</a:t>
            </a:r>
            <a:endParaRPr lang="en-US" sz="3200" dirty="0"/>
          </a:p>
        </p:txBody>
      </p:sp>
      <p:sp>
        <p:nvSpPr>
          <p:cNvPr id="2" name="Content Placeholder 1">
            <a:extLst>
              <a:ext uri="{FF2B5EF4-FFF2-40B4-BE49-F238E27FC236}">
                <a16:creationId xmlns:a16="http://schemas.microsoft.com/office/drawing/2014/main" id="{43A16D9C-4FDF-4F10-A92A-B72016DCAE24}"/>
              </a:ext>
            </a:extLst>
          </p:cNvPr>
          <p:cNvSpPr>
            <a:spLocks noGrp="1"/>
          </p:cNvSpPr>
          <p:nvPr>
            <p:ph idx="1"/>
          </p:nvPr>
        </p:nvSpPr>
        <p:spPr>
          <a:xfrm>
            <a:off x="1378790" y="1062752"/>
            <a:ext cx="6801323" cy="816695"/>
          </a:xfrm>
        </p:spPr>
        <p:txBody>
          <a:bodyPr/>
          <a:lstStyle/>
          <a:p>
            <a:pPr marL="0" indent="0">
              <a:buNone/>
            </a:pPr>
            <a:r>
              <a:rPr lang="en-US" altLang="en-US" sz="2400" b="1" dirty="0">
                <a:solidFill>
                  <a:srgbClr val="3366FF"/>
                </a:solidFill>
              </a:rPr>
              <a:t>Electronegativity </a:t>
            </a:r>
            <a:r>
              <a:rPr lang="en-US" altLang="en-US" sz="2400" b="1" dirty="0"/>
              <a:t>is a measure of an atom’</a:t>
            </a:r>
            <a:r>
              <a:rPr lang="en-US" altLang="ja-JP" sz="2400" b="1" dirty="0"/>
              <a:t>s </a:t>
            </a:r>
            <a:r>
              <a:rPr lang="en-US" altLang="en-US" sz="2400" b="1" dirty="0"/>
              <a:t>attraction for </a:t>
            </a:r>
            <a:r>
              <a:rPr lang="en-US" altLang="en-US" sz="2400" b="1" i="0" dirty="0"/>
              <a:t>e</a:t>
            </a:r>
            <a:r>
              <a:rPr lang="en-US" altLang="en-US" sz="2400" b="1" i="0" baseline="30000" dirty="0"/>
              <a:t>−</a:t>
            </a:r>
            <a:r>
              <a:rPr lang="en-US" altLang="en-US" sz="2400" b="1" dirty="0"/>
              <a:t> in a bond.</a:t>
            </a:r>
          </a:p>
        </p:txBody>
      </p:sp>
      <p:sp>
        <p:nvSpPr>
          <p:cNvPr id="3" name="Content Placeholder 2">
            <a:extLst>
              <a:ext uri="{FF2B5EF4-FFF2-40B4-BE49-F238E27FC236}">
                <a16:creationId xmlns:a16="http://schemas.microsoft.com/office/drawing/2014/main" id="{1FF1893A-C417-4E20-AAB0-FAB9C9EEEFF3}"/>
              </a:ext>
            </a:extLst>
          </p:cNvPr>
          <p:cNvSpPr>
            <a:spLocks noGrp="1"/>
          </p:cNvSpPr>
          <p:nvPr>
            <p:ph sz="quarter" idx="13"/>
          </p:nvPr>
        </p:nvSpPr>
        <p:spPr>
          <a:xfrm>
            <a:off x="1387417" y="2034838"/>
            <a:ext cx="7073015" cy="468292"/>
          </a:xfrm>
        </p:spPr>
        <p:txBody>
          <a:bodyPr/>
          <a:lstStyle/>
          <a:p>
            <a:pPr marL="0" indent="0" eaLnBrk="1" hangingPunct="1">
              <a:spcBef>
                <a:spcPct val="0"/>
              </a:spcBef>
              <a:buNone/>
            </a:pPr>
            <a:r>
              <a:rPr lang="en-US" altLang="en-US" sz="2400" b="1" dirty="0"/>
              <a:t>It tells how much a particular atom </a:t>
            </a:r>
            <a:r>
              <a:rPr lang="ja-JP" altLang="en-US" sz="2400" b="1" dirty="0"/>
              <a:t>“</a:t>
            </a:r>
            <a:r>
              <a:rPr lang="en-US" altLang="ja-JP" sz="2400" b="1" dirty="0">
                <a:solidFill>
                  <a:srgbClr val="3366FF"/>
                </a:solidFill>
              </a:rPr>
              <a:t>wants</a:t>
            </a:r>
            <a:r>
              <a:rPr lang="ja-JP" altLang="en-US" sz="2400" b="1" dirty="0"/>
              <a:t>”</a:t>
            </a:r>
            <a:r>
              <a:rPr lang="en-US" altLang="ja-JP" sz="2400" b="1" dirty="0"/>
              <a:t> </a:t>
            </a:r>
            <a:r>
              <a:rPr lang="en-US" altLang="ja-JP" sz="2400" b="1" i="0" dirty="0">
                <a:solidFill>
                  <a:srgbClr val="3366FF"/>
                </a:solidFill>
              </a:rPr>
              <a:t>e</a:t>
            </a:r>
            <a:r>
              <a:rPr lang="en-US" altLang="ja-JP" sz="2400" b="1" i="0" baseline="30000" dirty="0">
                <a:solidFill>
                  <a:srgbClr val="3366FF"/>
                </a:solidFill>
              </a:rPr>
              <a:t>−</a:t>
            </a:r>
            <a:r>
              <a:rPr lang="en-US" altLang="ja-JP" sz="2400" b="1" dirty="0"/>
              <a:t>.</a:t>
            </a:r>
            <a:endParaRPr lang="en-US" altLang="en-US" sz="2400" b="1" dirty="0"/>
          </a:p>
        </p:txBody>
      </p:sp>
      <p:pic>
        <p:nvPicPr>
          <p:cNvPr id="79877" name="Picture 9" descr="List of electronegativity values for main group elements. Electronegativity increases across a row and decreases down a column of the periodic table. The noble gases are not assigned values, because they do not typically form bo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2673350"/>
            <a:ext cx="6624638"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832B8B-6FDE-4C4D-B9B0-CAC1A5175061}"/>
              </a:ext>
            </a:extLst>
          </p:cNvPr>
          <p:cNvSpPr>
            <a:spLocks noGrp="1"/>
          </p:cNvSpPr>
          <p:nvPr>
            <p:ph type="title"/>
          </p:nvPr>
        </p:nvSpPr>
        <p:spPr>
          <a:xfrm>
            <a:off x="265400" y="439040"/>
            <a:ext cx="8613201" cy="615759"/>
          </a:xfrm>
        </p:spPr>
        <p:txBody>
          <a:bodyPr/>
          <a:lstStyle/>
          <a:p>
            <a:r>
              <a:rPr lang="en-US" altLang="en-US" sz="3200" b="1" dirty="0">
                <a:ea typeface="MS PGothic" charset="-128"/>
                <a:cs typeface="ＭＳ Ｐゴシック" charset="-128"/>
              </a:rPr>
              <a:t>4.7 Electronegativity and Bond Polarity (2)</a:t>
            </a:r>
            <a:endParaRPr lang="en-US" sz="3200" dirty="0"/>
          </a:p>
        </p:txBody>
      </p:sp>
      <p:sp>
        <p:nvSpPr>
          <p:cNvPr id="2" name="Content Placeholder 1">
            <a:extLst>
              <a:ext uri="{FF2B5EF4-FFF2-40B4-BE49-F238E27FC236}">
                <a16:creationId xmlns:a16="http://schemas.microsoft.com/office/drawing/2014/main" id="{34CBB930-98D6-4ECD-B4A2-63FFE0565DA7}"/>
              </a:ext>
            </a:extLst>
          </p:cNvPr>
          <p:cNvSpPr>
            <a:spLocks noGrp="1"/>
          </p:cNvSpPr>
          <p:nvPr>
            <p:ph idx="1"/>
          </p:nvPr>
        </p:nvSpPr>
        <p:spPr>
          <a:xfrm>
            <a:off x="1374809" y="1218007"/>
            <a:ext cx="6630257" cy="1187488"/>
          </a:xfrm>
        </p:spPr>
        <p:txBody>
          <a:bodyPr/>
          <a:lstStyle/>
          <a:p>
            <a:pPr marL="0" indent="0">
              <a:buNone/>
            </a:pPr>
            <a:r>
              <a:rPr lang="en-US" altLang="en-US" sz="2400" b="1" dirty="0"/>
              <a:t>If the electronegativities of two bonded atoms are </a:t>
            </a:r>
            <a:r>
              <a:rPr lang="en-US" altLang="en-US" sz="2400" b="1" dirty="0">
                <a:solidFill>
                  <a:srgbClr val="3366FF"/>
                </a:solidFill>
              </a:rPr>
              <a:t>equal </a:t>
            </a:r>
            <a:r>
              <a:rPr lang="en-US" altLang="en-US" sz="2400" b="1" dirty="0"/>
              <a:t>or </a:t>
            </a:r>
            <a:r>
              <a:rPr lang="en-US" altLang="en-US" sz="2400" b="1" dirty="0">
                <a:solidFill>
                  <a:srgbClr val="3366FF"/>
                </a:solidFill>
              </a:rPr>
              <a:t>similar</a:t>
            </a:r>
            <a:r>
              <a:rPr lang="en-US" altLang="en-US" sz="2400" b="1" dirty="0"/>
              <a:t>, the bond is nonpolar.</a:t>
            </a:r>
          </a:p>
        </p:txBody>
      </p:sp>
      <p:pic>
        <p:nvPicPr>
          <p:cNvPr id="88069" name="Picture 10" descr="Illustration of bond polarity based on electronegativity values. Carbon–carbon bond is nonpolar.C─H bond is considered to be nonpolar, because the electronegativity difference between C (2.5) and H (2.1) is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188" y="2565400"/>
            <a:ext cx="69056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389D25C2-B46C-49CB-BE4B-941AEC0FD918}"/>
              </a:ext>
            </a:extLst>
          </p:cNvPr>
          <p:cNvSpPr>
            <a:spLocks noGrp="1"/>
          </p:cNvSpPr>
          <p:nvPr>
            <p:ph sz="quarter" idx="13"/>
          </p:nvPr>
        </p:nvSpPr>
        <p:spPr>
          <a:xfrm>
            <a:off x="1429271" y="4968325"/>
            <a:ext cx="7058871" cy="908947"/>
          </a:xfrm>
        </p:spPr>
        <p:txBody>
          <a:bodyPr/>
          <a:lstStyle/>
          <a:p>
            <a:pPr marL="0" indent="0">
              <a:buNone/>
            </a:pPr>
            <a:r>
              <a:rPr lang="en-US" altLang="en-US" sz="2400" b="1" dirty="0"/>
              <a:t>The electrons</a:t>
            </a:r>
            <a:r>
              <a:rPr lang="en-US" altLang="en-US" sz="2400" b="1" baseline="30000" dirty="0"/>
              <a:t> </a:t>
            </a:r>
            <a:r>
              <a:rPr lang="en-US" altLang="en-US" sz="2400" b="1" dirty="0"/>
              <a:t>in the bond are being </a:t>
            </a:r>
            <a:r>
              <a:rPr lang="en-US" altLang="en-US" sz="2400" b="1" dirty="0">
                <a:solidFill>
                  <a:srgbClr val="3366FF"/>
                </a:solidFill>
              </a:rPr>
              <a:t>shared equally</a:t>
            </a:r>
            <a:r>
              <a:rPr lang="en-US" altLang="en-US" sz="2400" b="1" dirty="0">
                <a:solidFill>
                  <a:srgbClr val="3333FF"/>
                </a:solidFill>
              </a:rPr>
              <a:t> </a:t>
            </a:r>
            <a:r>
              <a:rPr lang="en-US" altLang="en-US" sz="2400" b="1" dirty="0"/>
              <a:t>between the two atoms.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D6877F1-E3E9-4BB9-8812-1781D2CD2C9E}"/>
              </a:ext>
            </a:extLst>
          </p:cNvPr>
          <p:cNvSpPr>
            <a:spLocks noGrp="1"/>
          </p:cNvSpPr>
          <p:nvPr>
            <p:ph type="title"/>
          </p:nvPr>
        </p:nvSpPr>
        <p:spPr>
          <a:xfrm>
            <a:off x="45720" y="443578"/>
            <a:ext cx="9052560" cy="606425"/>
          </a:xfrm>
        </p:spPr>
        <p:txBody>
          <a:bodyPr/>
          <a:lstStyle/>
          <a:p>
            <a:r>
              <a:rPr lang="en-US" altLang="en-US" sz="3200" b="1" dirty="0">
                <a:ea typeface="MS PGothic" charset="-128"/>
                <a:cs typeface="ＭＳ Ｐゴシック" charset="-128"/>
              </a:rPr>
              <a:t>4.7 Electronegativity and Bond Polarity (3)</a:t>
            </a:r>
            <a:endParaRPr lang="en-US" sz="3200" dirty="0"/>
          </a:p>
        </p:txBody>
      </p:sp>
      <p:sp>
        <p:nvSpPr>
          <p:cNvPr id="2" name="Content Placeholder 1">
            <a:extLst>
              <a:ext uri="{FF2B5EF4-FFF2-40B4-BE49-F238E27FC236}">
                <a16:creationId xmlns:a16="http://schemas.microsoft.com/office/drawing/2014/main" id="{D8F34DF9-A7B2-4846-B802-23D108E5FD3E}"/>
              </a:ext>
            </a:extLst>
          </p:cNvPr>
          <p:cNvSpPr>
            <a:spLocks noGrp="1"/>
          </p:cNvSpPr>
          <p:nvPr>
            <p:ph idx="1"/>
          </p:nvPr>
        </p:nvSpPr>
        <p:spPr>
          <a:xfrm>
            <a:off x="1139878" y="977389"/>
            <a:ext cx="7378707" cy="1179872"/>
          </a:xfrm>
        </p:spPr>
        <p:txBody>
          <a:bodyPr/>
          <a:lstStyle/>
          <a:p>
            <a:pPr marL="0" indent="0">
              <a:buNone/>
            </a:pPr>
            <a:r>
              <a:rPr lang="en-US" altLang="en-US" sz="2400" b="1" dirty="0"/>
              <a:t>Bonding between atoms with </a:t>
            </a:r>
            <a:r>
              <a:rPr lang="en-US" altLang="en-US" sz="2400" b="1" dirty="0">
                <a:solidFill>
                  <a:srgbClr val="3366FF"/>
                </a:solidFill>
              </a:rPr>
              <a:t>different </a:t>
            </a:r>
            <a:r>
              <a:rPr lang="en-US" altLang="en-US" sz="2400" b="1" dirty="0"/>
              <a:t>electro-negativities yields a </a:t>
            </a:r>
            <a:r>
              <a:rPr lang="en-US" altLang="en-US" sz="2400" b="1" dirty="0">
                <a:solidFill>
                  <a:srgbClr val="3366FF"/>
                </a:solidFill>
              </a:rPr>
              <a:t>polar covalent bond </a:t>
            </a:r>
            <a:r>
              <a:rPr lang="en-US" altLang="en-US" sz="2400" b="1" dirty="0"/>
              <a:t>or </a:t>
            </a:r>
            <a:r>
              <a:rPr lang="en-US" altLang="en-US" sz="2400" b="1" dirty="0">
                <a:solidFill>
                  <a:srgbClr val="3366FF"/>
                </a:solidFill>
              </a:rPr>
              <a:t>dipole</a:t>
            </a:r>
            <a:r>
              <a:rPr lang="en-US" altLang="en-US" sz="2400" b="1" dirty="0"/>
              <a:t>, a partial separation of charge.</a:t>
            </a:r>
          </a:p>
        </p:txBody>
      </p:sp>
      <p:pic>
        <p:nvPicPr>
          <p:cNvPr id="90113" name="Picture 11" descr=" A polar carbon oxygen bond:  the electrons are pulled away from carbon towards the element of higher electronegativity, oxygen. The bond is polar, or polar covalent. The bond is said to have a dipole—that is, a partial separation of charge.The direction of polarity in a bond is indicated by an arrow, with the head of the arrow pointing towards the more electronegative element. The tail of the arrow, with a perpendicular line drawn through it, is drawn at the less electronegative element. Alternatively, the lower case Greek letter delta (δ) with a positive or negative charge is used, resulting in the symbols δ+ and δ− to indicate this unequal sharing of electron density."/>
          <p:cNvPicPr>
            <a:picLocks noChangeAspect="1" noChangeArrowheads="1"/>
          </p:cNvPicPr>
          <p:nvPr/>
        </p:nvPicPr>
        <p:blipFill rotWithShape="1">
          <a:blip r:embed="rId4">
            <a:extLst>
              <a:ext uri="{28A0092B-C50C-407E-A947-70E740481C1C}">
                <a14:useLocalDpi xmlns:a14="http://schemas.microsoft.com/office/drawing/2010/main" val="0"/>
              </a:ext>
            </a:extLst>
          </a:blip>
          <a:srcRect t="8725" b="3087"/>
          <a:stretch/>
        </p:blipFill>
        <p:spPr bwMode="auto">
          <a:xfrm>
            <a:off x="2735263" y="2119744"/>
            <a:ext cx="3673475" cy="146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7101278D-3F6F-4234-9085-7ADC0FA77002}"/>
              </a:ext>
            </a:extLst>
          </p:cNvPr>
          <p:cNvSpPr>
            <a:spLocks noGrp="1"/>
          </p:cNvSpPr>
          <p:nvPr>
            <p:ph sz="quarter" idx="13"/>
          </p:nvPr>
        </p:nvSpPr>
        <p:spPr>
          <a:xfrm>
            <a:off x="1139878" y="3576913"/>
            <a:ext cx="7378707" cy="1753323"/>
          </a:xfrm>
        </p:spPr>
        <p:txBody>
          <a:bodyPr/>
          <a:lstStyle/>
          <a:p>
            <a:pPr marL="0" indent="0" eaLnBrk="1" hangingPunct="1">
              <a:spcBef>
                <a:spcPct val="0"/>
              </a:spcBef>
              <a:spcAft>
                <a:spcPts val="1500"/>
              </a:spcAft>
              <a:buNone/>
            </a:pPr>
            <a:r>
              <a:rPr lang="en-US" altLang="en-US" sz="2400" b="1" dirty="0"/>
              <a:t>The electrons in the bond are </a:t>
            </a:r>
            <a:r>
              <a:rPr lang="en-US" altLang="en-US" sz="2400" b="1" dirty="0">
                <a:solidFill>
                  <a:srgbClr val="3366FF"/>
                </a:solidFill>
              </a:rPr>
              <a:t>unequally shared</a:t>
            </a:r>
            <a:r>
              <a:rPr lang="en-US" altLang="en-US" sz="2400" b="1" dirty="0"/>
              <a:t> between the C and the O.</a:t>
            </a:r>
          </a:p>
          <a:p>
            <a:pPr marL="0" indent="0" eaLnBrk="1" hangingPunct="1">
              <a:spcBef>
                <a:spcPct val="0"/>
              </a:spcBef>
              <a:spcAft>
                <a:spcPts val="1500"/>
              </a:spcAft>
              <a:buNone/>
            </a:pPr>
            <a:r>
              <a:rPr lang="en-US" altLang="en-US" sz="2400" b="1" i="0" dirty="0"/>
              <a:t>e</a:t>
            </a:r>
            <a:r>
              <a:rPr lang="en-US" altLang="en-US" sz="2400" b="1" i="0" baseline="30000" dirty="0"/>
              <a:t>−</a:t>
            </a:r>
            <a:r>
              <a:rPr lang="en-US" altLang="en-US" sz="2400" b="1" dirty="0"/>
              <a:t> are pulled </a:t>
            </a:r>
            <a:r>
              <a:rPr lang="en-US" altLang="en-US" sz="2400" b="1" dirty="0">
                <a:solidFill>
                  <a:srgbClr val="3366FF"/>
                </a:solidFill>
              </a:rPr>
              <a:t>toward O</a:t>
            </a:r>
            <a:r>
              <a:rPr lang="en-US" altLang="en-US" sz="2400" b="1" dirty="0"/>
              <a:t>, the more electronegative element; this is indicated by the symbol </a:t>
            </a:r>
            <a:endParaRPr lang="el-GR" altLang="en-US" sz="2400" b="1" dirty="0"/>
          </a:p>
        </p:txBody>
      </p:sp>
      <p:graphicFrame>
        <p:nvGraphicFramePr>
          <p:cNvPr id="29" name="Object 28">
            <a:extLst>
              <a:ext uri="{FF2B5EF4-FFF2-40B4-BE49-F238E27FC236}">
                <a16:creationId xmlns:a16="http://schemas.microsoft.com/office/drawing/2014/main" id="{20D6B38A-8A65-4611-A378-BDD6177142E8}"/>
              </a:ext>
            </a:extLst>
          </p:cNvPr>
          <p:cNvGraphicFramePr>
            <a:graphicFrameLocks noChangeAspect="1"/>
          </p:cNvGraphicFramePr>
          <p:nvPr>
            <p:extLst>
              <p:ext uri="{D42A27DB-BD31-4B8C-83A1-F6EECF244321}">
                <p14:modId xmlns:p14="http://schemas.microsoft.com/office/powerpoint/2010/main" val="615641733"/>
              </p:ext>
            </p:extLst>
          </p:nvPr>
        </p:nvGraphicFramePr>
        <p:xfrm>
          <a:off x="7090026" y="4900814"/>
          <a:ext cx="304800" cy="342900"/>
        </p:xfrm>
        <a:graphic>
          <a:graphicData uri="http://schemas.openxmlformats.org/presentationml/2006/ole">
            <mc:AlternateContent xmlns:mc="http://schemas.openxmlformats.org/markup-compatibility/2006">
              <mc:Choice xmlns:v="urn:schemas-microsoft-com:vml" Requires="v">
                <p:oleObj spid="_x0000_s10354" name="Equation" r:id="rId5" imgW="304560" imgH="342720" progId="Equation.DSMT4">
                  <p:embed/>
                </p:oleObj>
              </mc:Choice>
              <mc:Fallback>
                <p:oleObj name="Equation" r:id="rId5" imgW="304560" imgH="342720" progId="Equation.DSMT4">
                  <p:embed/>
                  <p:pic>
                    <p:nvPicPr>
                      <p:cNvPr id="0" name=""/>
                      <p:cNvPicPr/>
                      <p:nvPr/>
                    </p:nvPicPr>
                    <p:blipFill>
                      <a:blip r:embed="rId6"/>
                      <a:stretch>
                        <a:fillRect/>
                      </a:stretch>
                    </p:blipFill>
                    <p:spPr>
                      <a:xfrm>
                        <a:off x="7090026" y="4900814"/>
                        <a:ext cx="304800" cy="3429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A5898A1-2162-429C-A8A0-7910F7042BE1}"/>
              </a:ext>
            </a:extLst>
          </p:cNvPr>
          <p:cNvSpPr>
            <a:spLocks noGrp="1"/>
          </p:cNvSpPr>
          <p:nvPr>
            <p:ph sz="quarter" idx="14"/>
          </p:nvPr>
        </p:nvSpPr>
        <p:spPr>
          <a:xfrm>
            <a:off x="7349597" y="4874837"/>
            <a:ext cx="445963" cy="455399"/>
          </a:xfrm>
        </p:spPr>
        <p:txBody>
          <a:bodyPr/>
          <a:lstStyle/>
          <a:p>
            <a:pPr marL="0" indent="0">
              <a:buNone/>
            </a:pPr>
            <a:r>
              <a:rPr lang="en-US" sz="2400" b="1" dirty="0"/>
              <a:t>.</a:t>
            </a:r>
          </a:p>
        </p:txBody>
      </p:sp>
      <p:sp>
        <p:nvSpPr>
          <p:cNvPr id="22" name="Content Placeholder 21">
            <a:extLst>
              <a:ext uri="{FF2B5EF4-FFF2-40B4-BE49-F238E27FC236}">
                <a16:creationId xmlns:a16="http://schemas.microsoft.com/office/drawing/2014/main" id="{1B443B6E-B8F8-475E-AC90-9153B7DDC381}"/>
              </a:ext>
            </a:extLst>
          </p:cNvPr>
          <p:cNvSpPr>
            <a:spLocks noGrp="1"/>
          </p:cNvSpPr>
          <p:nvPr>
            <p:ph sz="quarter" idx="16"/>
          </p:nvPr>
        </p:nvSpPr>
        <p:spPr>
          <a:xfrm>
            <a:off x="1145112" y="5427407"/>
            <a:ext cx="7323967" cy="1140208"/>
          </a:xfrm>
        </p:spPr>
        <p:txBody>
          <a:bodyPr/>
          <a:lstStyle/>
          <a:p>
            <a:pPr marL="0" lvl="0" indent="0" eaLnBrk="1" hangingPunct="1">
              <a:spcBef>
                <a:spcPct val="0"/>
              </a:spcBef>
              <a:spcAft>
                <a:spcPts val="1500"/>
              </a:spcAft>
              <a:buNone/>
            </a:pPr>
            <a:r>
              <a:rPr lang="en-US" altLang="en-US" sz="2400" b="1" dirty="0">
                <a:solidFill>
                  <a:prstClr val="black"/>
                </a:solidFill>
              </a:rPr>
              <a:t>e</a:t>
            </a:r>
            <a:r>
              <a:rPr lang="en-US" altLang="en-US" sz="2400" b="1" baseline="30000" dirty="0">
                <a:solidFill>
                  <a:prstClr val="black"/>
                </a:solidFill>
              </a:rPr>
              <a:t>−</a:t>
            </a:r>
            <a:r>
              <a:rPr lang="en-US" altLang="en-US" sz="2400" b="1" dirty="0">
                <a:solidFill>
                  <a:prstClr val="black"/>
                </a:solidFill>
              </a:rPr>
              <a:t> are pulled </a:t>
            </a:r>
            <a:r>
              <a:rPr lang="en-US" altLang="en-US" sz="2400" b="1" dirty="0">
                <a:solidFill>
                  <a:srgbClr val="3366FF"/>
                </a:solidFill>
              </a:rPr>
              <a:t>away from C</a:t>
            </a:r>
            <a:r>
              <a:rPr lang="en-US" altLang="en-US" sz="2400" b="1" dirty="0">
                <a:solidFill>
                  <a:prstClr val="black"/>
                </a:solidFill>
              </a:rPr>
              <a:t>, the less electronegative element; this is indicated by the symbol</a:t>
            </a:r>
            <a:r>
              <a:rPr lang="en-US" altLang="en-US" sz="2400" b="1" dirty="0">
                <a:solidFill>
                  <a:srgbClr val="3333CC"/>
                </a:solidFill>
              </a:rPr>
              <a:t> </a:t>
            </a:r>
            <a:endParaRPr lang="el-GR" altLang="en-US" sz="2400" b="1" dirty="0">
              <a:solidFill>
                <a:prstClr val="black"/>
              </a:solidFill>
            </a:endParaRPr>
          </a:p>
        </p:txBody>
      </p:sp>
      <p:graphicFrame>
        <p:nvGraphicFramePr>
          <p:cNvPr id="31" name="Object 30">
            <a:extLst>
              <a:ext uri="{FF2B5EF4-FFF2-40B4-BE49-F238E27FC236}">
                <a16:creationId xmlns:a16="http://schemas.microsoft.com/office/drawing/2014/main" id="{5AFFAC3A-10AA-4B77-8C03-15D65FB98EE6}"/>
              </a:ext>
            </a:extLst>
          </p:cNvPr>
          <p:cNvGraphicFramePr>
            <a:graphicFrameLocks noChangeAspect="1"/>
          </p:cNvGraphicFramePr>
          <p:nvPr>
            <p:extLst>
              <p:ext uri="{D42A27DB-BD31-4B8C-83A1-F6EECF244321}">
                <p14:modId xmlns:p14="http://schemas.microsoft.com/office/powerpoint/2010/main" val="578213403"/>
              </p:ext>
            </p:extLst>
          </p:nvPr>
        </p:nvGraphicFramePr>
        <p:xfrm>
          <a:off x="2355850" y="6205538"/>
          <a:ext cx="317500" cy="342900"/>
        </p:xfrm>
        <a:graphic>
          <a:graphicData uri="http://schemas.openxmlformats.org/presentationml/2006/ole">
            <mc:AlternateContent xmlns:mc="http://schemas.openxmlformats.org/markup-compatibility/2006">
              <mc:Choice xmlns:v="urn:schemas-microsoft-com:vml" Requires="v">
                <p:oleObj spid="_x0000_s10355" name="Equation" r:id="rId7" imgW="317160" imgH="342720" progId="Equation.DSMT4">
                  <p:embed/>
                </p:oleObj>
              </mc:Choice>
              <mc:Fallback>
                <p:oleObj name="Equation" r:id="rId7" imgW="317160" imgH="342720" progId="Equation.DSMT4">
                  <p:embed/>
                  <p:pic>
                    <p:nvPicPr>
                      <p:cNvPr id="0" name=""/>
                      <p:cNvPicPr/>
                      <p:nvPr/>
                    </p:nvPicPr>
                    <p:blipFill>
                      <a:blip r:embed="rId8"/>
                      <a:stretch>
                        <a:fillRect/>
                      </a:stretch>
                    </p:blipFill>
                    <p:spPr>
                      <a:xfrm>
                        <a:off x="2355850" y="6205538"/>
                        <a:ext cx="317500" cy="342900"/>
                      </a:xfrm>
                      <a:prstGeom prst="rect">
                        <a:avLst/>
                      </a:prstGeom>
                    </p:spPr>
                  </p:pic>
                </p:oleObj>
              </mc:Fallback>
            </mc:AlternateContent>
          </a:graphicData>
        </a:graphic>
      </p:graphicFrame>
      <p:sp>
        <p:nvSpPr>
          <p:cNvPr id="20" name="Content Placeholder 19">
            <a:extLst>
              <a:ext uri="{FF2B5EF4-FFF2-40B4-BE49-F238E27FC236}">
                <a16:creationId xmlns:a16="http://schemas.microsoft.com/office/drawing/2014/main" id="{76DA9784-7157-4DB7-A9FB-F1C65C0DE39A}"/>
              </a:ext>
            </a:extLst>
          </p:cNvPr>
          <p:cNvSpPr>
            <a:spLocks noGrp="1"/>
          </p:cNvSpPr>
          <p:nvPr>
            <p:ph sz="quarter" idx="15"/>
          </p:nvPr>
        </p:nvSpPr>
        <p:spPr>
          <a:xfrm>
            <a:off x="2600143" y="6160340"/>
            <a:ext cx="424302" cy="384054"/>
          </a:xfrm>
        </p:spPr>
        <p:txBody>
          <a:bodyPr/>
          <a:lstStyle/>
          <a:p>
            <a:pPr marL="0" indent="0">
              <a:buNone/>
            </a:pPr>
            <a:r>
              <a:rPr lang="en-US" sz="2400" b="1" dirty="0"/>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30A30C-AFCF-4B25-81F8-497DAD5FC8BA}"/>
              </a:ext>
            </a:extLst>
          </p:cNvPr>
          <p:cNvSpPr>
            <a:spLocks noGrp="1"/>
          </p:cNvSpPr>
          <p:nvPr>
            <p:ph type="title"/>
          </p:nvPr>
        </p:nvSpPr>
        <p:spPr>
          <a:xfrm>
            <a:off x="323528" y="453181"/>
            <a:ext cx="8496944" cy="709714"/>
          </a:xfrm>
        </p:spPr>
        <p:txBody>
          <a:bodyPr/>
          <a:lstStyle/>
          <a:p>
            <a:r>
              <a:rPr lang="en-US" altLang="en-US" sz="3200" b="1" dirty="0">
                <a:ea typeface="MS PGothic" charset="-128"/>
                <a:cs typeface="ＭＳ Ｐゴシック" charset="-128"/>
              </a:rPr>
              <a:t>4.7 Electronegativity and Bond Polarity (4)</a:t>
            </a:r>
            <a:endParaRPr lang="en-US" sz="3200" dirty="0"/>
          </a:p>
        </p:txBody>
      </p:sp>
      <p:sp>
        <p:nvSpPr>
          <p:cNvPr id="2" name="Content Placeholder 1">
            <a:extLst>
              <a:ext uri="{FF2B5EF4-FFF2-40B4-BE49-F238E27FC236}">
                <a16:creationId xmlns:a16="http://schemas.microsoft.com/office/drawing/2014/main" id="{0661DCB1-6A88-4AFD-A3EB-9A7A47F36813}"/>
              </a:ext>
            </a:extLst>
          </p:cNvPr>
          <p:cNvSpPr>
            <a:spLocks noGrp="1"/>
          </p:cNvSpPr>
          <p:nvPr>
            <p:ph idx="1"/>
          </p:nvPr>
        </p:nvSpPr>
        <p:spPr>
          <a:xfrm>
            <a:off x="371236" y="2262124"/>
            <a:ext cx="5620929" cy="379753"/>
          </a:xfrm>
        </p:spPr>
        <p:txBody>
          <a:bodyPr/>
          <a:lstStyle/>
          <a:p>
            <a:pPr marL="0" indent="0">
              <a:buNone/>
            </a:pPr>
            <a:r>
              <a:rPr lang="en-US" sz="1600" b="1" dirty="0"/>
              <a:t>Table 4.3 Electronegativity Difference and Bond Type</a:t>
            </a:r>
          </a:p>
        </p:txBody>
      </p:sp>
      <p:graphicFrame>
        <p:nvGraphicFramePr>
          <p:cNvPr id="5" name="Table Placeholder 4">
            <a:extLst>
              <a:ext uri="{FF2B5EF4-FFF2-40B4-BE49-F238E27FC236}">
                <a16:creationId xmlns:a16="http://schemas.microsoft.com/office/drawing/2014/main" id="{A1AAD527-A04C-4EC7-802F-4E91E9A55BF9}"/>
              </a:ext>
            </a:extLst>
          </p:cNvPr>
          <p:cNvGraphicFramePr>
            <a:graphicFrameLocks noGrp="1"/>
          </p:cNvGraphicFramePr>
          <p:nvPr>
            <p:ph type="tbl" sz="quarter" idx="13"/>
            <p:extLst>
              <p:ext uri="{D42A27DB-BD31-4B8C-83A1-F6EECF244321}">
                <p14:modId xmlns:p14="http://schemas.microsoft.com/office/powerpoint/2010/main" val="3021167126"/>
              </p:ext>
            </p:extLst>
          </p:nvPr>
        </p:nvGraphicFramePr>
        <p:xfrm>
          <a:off x="416128" y="2607371"/>
          <a:ext cx="8190548" cy="2225519"/>
        </p:xfrm>
        <a:graphic>
          <a:graphicData uri="http://schemas.openxmlformats.org/drawingml/2006/table">
            <a:tbl>
              <a:tblPr firstRow="1" bandRow="1">
                <a:tableStyleId>{073A0DAA-6AF3-43AB-8588-CEC1D06C72B9}</a:tableStyleId>
              </a:tblPr>
              <a:tblGrid>
                <a:gridCol w="1779608">
                  <a:extLst>
                    <a:ext uri="{9D8B030D-6E8A-4147-A177-3AD203B41FA5}">
                      <a16:colId xmlns:a16="http://schemas.microsoft.com/office/drawing/2014/main" val="558146506"/>
                    </a:ext>
                  </a:extLst>
                </a:gridCol>
                <a:gridCol w="1890496">
                  <a:extLst>
                    <a:ext uri="{9D8B030D-6E8A-4147-A177-3AD203B41FA5}">
                      <a16:colId xmlns:a16="http://schemas.microsoft.com/office/drawing/2014/main" val="106201296"/>
                    </a:ext>
                  </a:extLst>
                </a:gridCol>
                <a:gridCol w="4520444">
                  <a:extLst>
                    <a:ext uri="{9D8B030D-6E8A-4147-A177-3AD203B41FA5}">
                      <a16:colId xmlns:a16="http://schemas.microsoft.com/office/drawing/2014/main" val="2604115464"/>
                    </a:ext>
                  </a:extLst>
                </a:gridCol>
              </a:tblGrid>
              <a:tr h="539200">
                <a:tc>
                  <a:txBody>
                    <a:bodyPr/>
                    <a:lstStyle/>
                    <a:p>
                      <a:r>
                        <a:rPr lang="en-US" sz="1400" dirty="0">
                          <a:solidFill>
                            <a:schemeClr val="tx1"/>
                          </a:solidFill>
                        </a:rPr>
                        <a:t>Electronegativity Difference</a:t>
                      </a:r>
                    </a:p>
                  </a:txBody>
                  <a:tcPr marL="92354" marR="92354" marT="47576" marB="47576"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Bond Type</a:t>
                      </a:r>
                    </a:p>
                  </a:txBody>
                  <a:tcPr marL="92354" marR="92354" marT="47576" marB="47576"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Electron Sharing</a:t>
                      </a:r>
                    </a:p>
                  </a:txBody>
                  <a:tcPr marL="92354" marR="92354" marT="47576" marB="47576"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6771556"/>
                  </a:ext>
                </a:extLst>
              </a:tr>
              <a:tr h="385897">
                <a:tc>
                  <a:txBody>
                    <a:bodyPr/>
                    <a:lstStyle/>
                    <a:p>
                      <a:r>
                        <a:rPr lang="en-US" sz="1400" dirty="0">
                          <a:solidFill>
                            <a:schemeClr val="tx1"/>
                          </a:solidFill>
                        </a:rPr>
                        <a:t>Less</a:t>
                      </a:r>
                      <a:r>
                        <a:rPr lang="en-US" sz="1400" baseline="0" dirty="0">
                          <a:solidFill>
                            <a:schemeClr val="tx1"/>
                          </a:solidFill>
                        </a:rPr>
                        <a:t> than 0.5 units</a:t>
                      </a:r>
                      <a:endParaRPr lang="en-US" sz="1400" dirty="0">
                        <a:solidFill>
                          <a:schemeClr val="tx1"/>
                        </a:solidFill>
                      </a:endParaRPr>
                    </a:p>
                  </a:txBody>
                  <a:tcPr marL="92354" marR="92354" marT="47576" marB="4757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Nonpolar</a:t>
                      </a:r>
                    </a:p>
                  </a:txBody>
                  <a:tcPr marL="92354" marR="92354" marT="47576" marB="4757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Electrons are equally shared.</a:t>
                      </a:r>
                    </a:p>
                  </a:txBody>
                  <a:tcPr marL="92354" marR="92354" marT="47576" marB="4757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2022028"/>
                  </a:ext>
                </a:extLst>
              </a:tr>
              <a:tr h="539200">
                <a:tc>
                  <a:txBody>
                    <a:bodyPr/>
                    <a:lstStyle/>
                    <a:p>
                      <a:r>
                        <a:rPr lang="en-US" sz="1400" dirty="0">
                          <a:solidFill>
                            <a:schemeClr val="tx1"/>
                          </a:solidFill>
                        </a:rPr>
                        <a:t>0.5 to 1.9 units</a:t>
                      </a:r>
                    </a:p>
                  </a:txBody>
                  <a:tcPr marL="92354" marR="92354" marT="47576" marB="4757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Polar covalent</a:t>
                      </a:r>
                    </a:p>
                  </a:txBody>
                  <a:tcPr marL="92354" marR="92354" marT="47576" marB="4757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Electrons</a:t>
                      </a:r>
                      <a:r>
                        <a:rPr lang="en-US" sz="1400" baseline="0" dirty="0">
                          <a:solidFill>
                            <a:schemeClr val="tx1"/>
                          </a:solidFill>
                        </a:rPr>
                        <a:t> are unequally shared; they are pulled towards the more electronegative element.</a:t>
                      </a:r>
                      <a:endParaRPr lang="en-US" sz="1400" dirty="0">
                        <a:solidFill>
                          <a:schemeClr val="tx1"/>
                        </a:solidFill>
                      </a:endParaRPr>
                    </a:p>
                  </a:txBody>
                  <a:tcPr marL="92354" marR="92354" marT="47576" marB="4757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6269367"/>
                  </a:ext>
                </a:extLst>
              </a:tr>
              <a:tr h="761222">
                <a:tc>
                  <a:txBody>
                    <a:bodyPr/>
                    <a:lstStyle/>
                    <a:p>
                      <a:r>
                        <a:rPr lang="en-US" sz="1400" dirty="0">
                          <a:solidFill>
                            <a:schemeClr val="tx1"/>
                          </a:solidFill>
                        </a:rPr>
                        <a:t>Greater than 1.9 units</a:t>
                      </a:r>
                    </a:p>
                  </a:txBody>
                  <a:tcPr marL="92354" marR="92354" marT="47576" marB="4757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Ionic</a:t>
                      </a:r>
                    </a:p>
                  </a:txBody>
                  <a:tcPr marL="92354" marR="92354" marT="47576" marB="4757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Electrons</a:t>
                      </a:r>
                      <a:r>
                        <a:rPr lang="en-US" sz="1400" baseline="0" dirty="0">
                          <a:solidFill>
                            <a:schemeClr val="tx1"/>
                          </a:solidFill>
                        </a:rPr>
                        <a:t> are transferred from the less electronegative element to the more electronegative element.</a:t>
                      </a:r>
                      <a:endParaRPr lang="en-US" sz="1400" dirty="0">
                        <a:solidFill>
                          <a:schemeClr val="tx1"/>
                        </a:solidFill>
                      </a:endParaRPr>
                    </a:p>
                  </a:txBody>
                  <a:tcPr marL="92354" marR="92354" marT="47576" marB="4757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739044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B8A0B26-4641-47E7-8C25-3CCF1C0CC24B}"/>
              </a:ext>
            </a:extLst>
          </p:cNvPr>
          <p:cNvSpPr>
            <a:spLocks noGrp="1"/>
          </p:cNvSpPr>
          <p:nvPr>
            <p:ph type="title"/>
          </p:nvPr>
        </p:nvSpPr>
        <p:spPr>
          <a:xfrm>
            <a:off x="821633" y="326066"/>
            <a:ext cx="8114025" cy="530495"/>
          </a:xfrm>
        </p:spPr>
        <p:txBody>
          <a:bodyPr/>
          <a:lstStyle/>
          <a:p>
            <a:r>
              <a:rPr lang="en-US" altLang="en-US" sz="3200" b="1" dirty="0">
                <a:ea typeface="MS PGothic" charset="-128"/>
                <a:cs typeface="ＭＳ Ｐゴシック" charset="-128"/>
              </a:rPr>
              <a:t>4.1 Introduction to Covalent Bonding (3)</a:t>
            </a:r>
            <a:endParaRPr lang="en-US" sz="3200" dirty="0"/>
          </a:p>
        </p:txBody>
      </p:sp>
      <p:sp>
        <p:nvSpPr>
          <p:cNvPr id="9" name="Content Placeholder 7">
            <a:extLst>
              <a:ext uri="{FF2B5EF4-FFF2-40B4-BE49-F238E27FC236}">
                <a16:creationId xmlns:a16="http://schemas.microsoft.com/office/drawing/2014/main" id="{6A287653-4D1A-48A0-B8F1-81ACCE8DC524}"/>
              </a:ext>
            </a:extLst>
          </p:cNvPr>
          <p:cNvSpPr>
            <a:spLocks noGrp="1"/>
          </p:cNvSpPr>
          <p:nvPr>
            <p:ph sz="quarter" idx="13"/>
          </p:nvPr>
        </p:nvSpPr>
        <p:spPr>
          <a:xfrm>
            <a:off x="785847" y="784757"/>
            <a:ext cx="7904464" cy="503238"/>
          </a:xfrm>
        </p:spPr>
        <p:txBody>
          <a:bodyPr/>
          <a:lstStyle/>
          <a:p>
            <a:pPr marL="457200" lvl="0" indent="-457200">
              <a:buFont typeface="+mj-lt"/>
              <a:buAutoNum type="alphaUcPeriod"/>
            </a:pPr>
            <a:r>
              <a:rPr lang="en-US" altLang="en-US" sz="2800" b="1" dirty="0">
                <a:ea typeface="MS PGothic" charset="-128"/>
                <a:cs typeface="ＭＳ Ｐゴシック" charset="-128"/>
              </a:rPr>
              <a:t>Covalent Bonding and the Periodic Table</a:t>
            </a:r>
            <a:endParaRPr lang="en-US" sz="2800" dirty="0"/>
          </a:p>
        </p:txBody>
      </p:sp>
      <p:sp>
        <p:nvSpPr>
          <p:cNvPr id="2" name="Content Placeholder 1">
            <a:extLst>
              <a:ext uri="{FF2B5EF4-FFF2-40B4-BE49-F238E27FC236}">
                <a16:creationId xmlns:a16="http://schemas.microsoft.com/office/drawing/2014/main" id="{BCBF4308-F982-4E69-818A-6E8AF218E2F4}"/>
              </a:ext>
            </a:extLst>
          </p:cNvPr>
          <p:cNvSpPr>
            <a:spLocks noGrp="1"/>
          </p:cNvSpPr>
          <p:nvPr>
            <p:ph idx="1"/>
          </p:nvPr>
        </p:nvSpPr>
        <p:spPr>
          <a:xfrm>
            <a:off x="762000" y="1597038"/>
            <a:ext cx="7904464" cy="823850"/>
          </a:xfrm>
        </p:spPr>
        <p:txBody>
          <a:bodyPr/>
          <a:lstStyle/>
          <a:p>
            <a:pPr eaLnBrk="1" hangingPunct="1">
              <a:spcBef>
                <a:spcPct val="0"/>
              </a:spcBef>
              <a:buFontTx/>
              <a:buNone/>
            </a:pPr>
            <a:r>
              <a:rPr lang="en-US" altLang="en-US" sz="2400" b="1" dirty="0">
                <a:solidFill>
                  <a:srgbClr val="3366FF"/>
                </a:solidFill>
              </a:rPr>
              <a:t>Lewis structures </a:t>
            </a:r>
            <a:r>
              <a:rPr lang="en-US" altLang="en-US" sz="2400" b="1" dirty="0"/>
              <a:t>are electron-dot structures for </a:t>
            </a:r>
          </a:p>
          <a:p>
            <a:pPr eaLnBrk="1" hangingPunct="1">
              <a:spcBef>
                <a:spcPct val="0"/>
              </a:spcBef>
              <a:buFontTx/>
              <a:buNone/>
            </a:pPr>
            <a:r>
              <a:rPr lang="en-US" altLang="en-US" sz="2400" b="1" dirty="0"/>
              <a:t>molecules. They show the location of all valence e</a:t>
            </a:r>
            <a:r>
              <a:rPr lang="en-US" altLang="en-US" sz="2400" b="1" baseline="30000" dirty="0"/>
              <a:t>−</a:t>
            </a:r>
            <a:r>
              <a:rPr lang="en-US" altLang="en-US" sz="2400" b="1" dirty="0"/>
              <a:t>.</a:t>
            </a:r>
          </a:p>
        </p:txBody>
      </p:sp>
      <p:pic>
        <p:nvPicPr>
          <p:cNvPr id="20484" name="Picture 9" descr="Lewis structures of methane (CH4), ammonia (NH3), and water (H2O) molecules. Methane contains four covalent carbon hydrogen bonds, each having two electrons. The nitrogen atom in ammonia has three bonds and one lone pair. The oxygen atom in water has two bonds and two lone pairs. The ball and stick model of these three molecules are also sh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788" y="2535238"/>
            <a:ext cx="3284537"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9EA5E50-7C8F-4FD6-98B2-3BFB747AE89F}"/>
              </a:ext>
            </a:extLst>
          </p:cNvPr>
          <p:cNvSpPr>
            <a:spLocks noGrp="1"/>
          </p:cNvSpPr>
          <p:nvPr>
            <p:ph type="title"/>
          </p:nvPr>
        </p:nvSpPr>
        <p:spPr>
          <a:xfrm>
            <a:off x="1426631" y="335657"/>
            <a:ext cx="6290738" cy="554238"/>
          </a:xfrm>
        </p:spPr>
        <p:txBody>
          <a:bodyPr/>
          <a:lstStyle/>
          <a:p>
            <a:r>
              <a:rPr lang="en-US" altLang="en-US" sz="3200" b="1" dirty="0">
                <a:ea typeface="MS PGothic" charset="-128"/>
                <a:cs typeface="ＭＳ Ｐゴシック" charset="-128"/>
              </a:rPr>
              <a:t>4.8 Polarity of Molecules (1)</a:t>
            </a:r>
            <a:endParaRPr lang="en-US" sz="3200" dirty="0"/>
          </a:p>
        </p:txBody>
      </p:sp>
      <p:sp>
        <p:nvSpPr>
          <p:cNvPr id="2" name="Content Placeholder 1">
            <a:extLst>
              <a:ext uri="{FF2B5EF4-FFF2-40B4-BE49-F238E27FC236}">
                <a16:creationId xmlns:a16="http://schemas.microsoft.com/office/drawing/2014/main" id="{F34809CE-BD8E-480E-AD2D-278B5CF8BEAE}"/>
              </a:ext>
            </a:extLst>
          </p:cNvPr>
          <p:cNvSpPr>
            <a:spLocks noGrp="1"/>
          </p:cNvSpPr>
          <p:nvPr>
            <p:ph idx="1"/>
          </p:nvPr>
        </p:nvSpPr>
        <p:spPr>
          <a:xfrm>
            <a:off x="814636" y="998775"/>
            <a:ext cx="8077844" cy="1909092"/>
          </a:xfrm>
        </p:spPr>
        <p:txBody>
          <a:bodyPr/>
          <a:lstStyle/>
          <a:p>
            <a:pPr eaLnBrk="1" hangingPunct="1">
              <a:spcBef>
                <a:spcPct val="0"/>
              </a:spcBef>
              <a:buFontTx/>
              <a:buNone/>
            </a:pPr>
            <a:r>
              <a:rPr lang="en-US" altLang="en-US" sz="2400" b="1" dirty="0"/>
              <a:t>The classification of a molecule as polar or nonpolar</a:t>
            </a:r>
          </a:p>
          <a:p>
            <a:pPr eaLnBrk="1" hangingPunct="1">
              <a:spcBef>
                <a:spcPct val="0"/>
              </a:spcBef>
              <a:spcAft>
                <a:spcPts val="1500"/>
              </a:spcAft>
              <a:buFontTx/>
              <a:buNone/>
            </a:pPr>
            <a:r>
              <a:rPr lang="en-US" altLang="en-US" sz="2400" b="1" dirty="0"/>
              <a:t>depends on:</a:t>
            </a:r>
          </a:p>
          <a:p>
            <a:pPr eaLnBrk="1" hangingPunct="1">
              <a:spcBef>
                <a:spcPct val="0"/>
              </a:spcBef>
            </a:pPr>
            <a:r>
              <a:rPr lang="en-US" altLang="en-US" sz="2400" b="1" dirty="0"/>
              <a:t>The </a:t>
            </a:r>
            <a:r>
              <a:rPr lang="en-US" altLang="en-US" sz="2400" b="1" dirty="0">
                <a:solidFill>
                  <a:srgbClr val="3366FF"/>
                </a:solidFill>
              </a:rPr>
              <a:t>polarity </a:t>
            </a:r>
            <a:r>
              <a:rPr lang="en-US" altLang="en-US" sz="2400" b="1" dirty="0"/>
              <a:t>of the individual bonds</a:t>
            </a:r>
          </a:p>
          <a:p>
            <a:pPr eaLnBrk="1" hangingPunct="1">
              <a:spcBef>
                <a:spcPct val="0"/>
              </a:spcBef>
            </a:pPr>
            <a:r>
              <a:rPr lang="en-US" altLang="en-US" sz="2400" b="1" dirty="0"/>
              <a:t>The overall </a:t>
            </a:r>
            <a:r>
              <a:rPr lang="en-US" altLang="en-US" sz="2400" b="1" dirty="0">
                <a:solidFill>
                  <a:srgbClr val="3366FF"/>
                </a:solidFill>
              </a:rPr>
              <a:t>shape </a:t>
            </a:r>
            <a:r>
              <a:rPr lang="en-US" altLang="en-US" sz="2400" b="1" dirty="0"/>
              <a:t>of the molecule</a:t>
            </a:r>
          </a:p>
        </p:txBody>
      </p:sp>
      <p:sp>
        <p:nvSpPr>
          <p:cNvPr id="3" name="Content Placeholder 2">
            <a:extLst>
              <a:ext uri="{FF2B5EF4-FFF2-40B4-BE49-F238E27FC236}">
                <a16:creationId xmlns:a16="http://schemas.microsoft.com/office/drawing/2014/main" id="{3A682CD3-FEC6-4A69-8361-1811465E4ACA}"/>
              </a:ext>
            </a:extLst>
          </p:cNvPr>
          <p:cNvSpPr>
            <a:spLocks noGrp="1"/>
          </p:cNvSpPr>
          <p:nvPr>
            <p:ph sz="quarter" idx="13"/>
          </p:nvPr>
        </p:nvSpPr>
        <p:spPr>
          <a:xfrm>
            <a:off x="817477" y="3048974"/>
            <a:ext cx="6273800" cy="1546009"/>
          </a:xfrm>
        </p:spPr>
        <p:txBody>
          <a:bodyPr/>
          <a:lstStyle/>
          <a:p>
            <a:pPr marL="0" indent="0">
              <a:spcAft>
                <a:spcPts val="1500"/>
              </a:spcAft>
              <a:buNone/>
            </a:pPr>
            <a:r>
              <a:rPr lang="en-US" altLang="en-US" sz="2400" b="1" dirty="0">
                <a:solidFill>
                  <a:srgbClr val="3366FF"/>
                </a:solidFill>
              </a:rPr>
              <a:t>Nonpolar </a:t>
            </a:r>
            <a:r>
              <a:rPr lang="en-US" altLang="en-US" sz="2400" b="1" dirty="0"/>
              <a:t>molecules generally have:</a:t>
            </a:r>
          </a:p>
          <a:p>
            <a:r>
              <a:rPr lang="en-US" altLang="en-US" sz="2400" b="1" dirty="0"/>
              <a:t>No polar bonds</a:t>
            </a:r>
          </a:p>
          <a:p>
            <a:r>
              <a:rPr lang="en-US" altLang="en-US" sz="2400" b="1" dirty="0"/>
              <a:t>Individual bond </a:t>
            </a:r>
            <a:r>
              <a:rPr lang="en-US" altLang="en-US" sz="2400" b="1" dirty="0">
                <a:solidFill>
                  <a:srgbClr val="3366FF"/>
                </a:solidFill>
              </a:rPr>
              <a:t>dipoles that cancel</a:t>
            </a:r>
          </a:p>
        </p:txBody>
      </p:sp>
      <p:sp>
        <p:nvSpPr>
          <p:cNvPr id="4" name="Content Placeholder 3">
            <a:extLst>
              <a:ext uri="{FF2B5EF4-FFF2-40B4-BE49-F238E27FC236}">
                <a16:creationId xmlns:a16="http://schemas.microsoft.com/office/drawing/2014/main" id="{C8D6E599-64EF-44A4-876E-83B7B4082B5E}"/>
              </a:ext>
            </a:extLst>
          </p:cNvPr>
          <p:cNvSpPr>
            <a:spLocks noGrp="1"/>
          </p:cNvSpPr>
          <p:nvPr>
            <p:ph sz="quarter" idx="14"/>
          </p:nvPr>
        </p:nvSpPr>
        <p:spPr>
          <a:xfrm>
            <a:off x="802358" y="4797426"/>
            <a:ext cx="7370042" cy="1583902"/>
          </a:xfrm>
        </p:spPr>
        <p:txBody>
          <a:bodyPr/>
          <a:lstStyle/>
          <a:p>
            <a:pPr marL="0" indent="0">
              <a:spcAft>
                <a:spcPts val="1500"/>
              </a:spcAft>
              <a:buNone/>
            </a:pPr>
            <a:r>
              <a:rPr lang="en-US" altLang="en-US" sz="2400" b="1" dirty="0">
                <a:solidFill>
                  <a:srgbClr val="3366FF"/>
                </a:solidFill>
              </a:rPr>
              <a:t>Polar </a:t>
            </a:r>
            <a:r>
              <a:rPr lang="en-US" altLang="en-US" sz="2400" b="1" dirty="0"/>
              <a:t>molecules generally have:</a:t>
            </a:r>
          </a:p>
          <a:p>
            <a:r>
              <a:rPr lang="en-US" altLang="en-US" sz="2400" b="1" dirty="0"/>
              <a:t>One or more polar bonds</a:t>
            </a:r>
          </a:p>
          <a:p>
            <a:r>
              <a:rPr lang="en-US" altLang="en-US" sz="2400" b="1" dirty="0"/>
              <a:t>Individual bond </a:t>
            </a:r>
            <a:r>
              <a:rPr lang="en-US" altLang="en-US" sz="2400" b="1" dirty="0">
                <a:solidFill>
                  <a:srgbClr val="3366FF"/>
                </a:solidFill>
              </a:rPr>
              <a:t>dipoles that do not cancel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D0D0CF-F560-472B-B98B-6B0BDDC3775C}"/>
              </a:ext>
            </a:extLst>
          </p:cNvPr>
          <p:cNvSpPr>
            <a:spLocks noGrp="1"/>
          </p:cNvSpPr>
          <p:nvPr>
            <p:ph type="title"/>
          </p:nvPr>
        </p:nvSpPr>
        <p:spPr>
          <a:xfrm>
            <a:off x="1517800" y="291092"/>
            <a:ext cx="6098056" cy="647928"/>
          </a:xfrm>
        </p:spPr>
        <p:txBody>
          <a:bodyPr/>
          <a:lstStyle/>
          <a:p>
            <a:r>
              <a:rPr lang="en-US" altLang="en-US" sz="3200" b="1" dirty="0">
                <a:ea typeface="MS PGothic" charset="-128"/>
                <a:cs typeface="ＭＳ Ｐゴシック" charset="-128"/>
              </a:rPr>
              <a:t>4.8 Polarity of Molecules (2)</a:t>
            </a:r>
            <a:endParaRPr lang="en-US" sz="3200" dirty="0"/>
          </a:p>
        </p:txBody>
      </p:sp>
      <p:sp>
        <p:nvSpPr>
          <p:cNvPr id="2" name="Content Placeholder 1">
            <a:extLst>
              <a:ext uri="{FF2B5EF4-FFF2-40B4-BE49-F238E27FC236}">
                <a16:creationId xmlns:a16="http://schemas.microsoft.com/office/drawing/2014/main" id="{6EB237B8-8489-4720-A33F-9C568C022F12}"/>
              </a:ext>
            </a:extLst>
          </p:cNvPr>
          <p:cNvSpPr>
            <a:spLocks noGrp="1"/>
          </p:cNvSpPr>
          <p:nvPr>
            <p:ph idx="1"/>
          </p:nvPr>
        </p:nvSpPr>
        <p:spPr>
          <a:xfrm>
            <a:off x="793750" y="998072"/>
            <a:ext cx="7090618" cy="3079000"/>
          </a:xfrm>
        </p:spPr>
        <p:txBody>
          <a:bodyPr/>
          <a:lstStyle/>
          <a:p>
            <a:pPr marL="0" indent="0">
              <a:spcAft>
                <a:spcPts val="1000"/>
              </a:spcAft>
              <a:buNone/>
            </a:pPr>
            <a:r>
              <a:rPr lang="en-US" altLang="en-US" sz="2400" b="1" dirty="0"/>
              <a:t>To determine the polarity of a molecule with two or more polar bonds:</a:t>
            </a:r>
          </a:p>
          <a:p>
            <a:pPr eaLnBrk="1" hangingPunct="1">
              <a:spcBef>
                <a:spcPct val="0"/>
              </a:spcBef>
              <a:buFont typeface="Arial" panose="020B0604020202020204" pitchFamily="34" charset="0"/>
              <a:buChar char="•"/>
            </a:pPr>
            <a:r>
              <a:rPr lang="en-US" altLang="en-US" sz="2400" b="1" dirty="0"/>
              <a:t>Identify all polar bonds based on electronegativity differences.</a:t>
            </a:r>
          </a:p>
          <a:p>
            <a:pPr eaLnBrk="1" hangingPunct="1">
              <a:spcBef>
                <a:spcPct val="0"/>
              </a:spcBef>
              <a:buFont typeface="Arial" panose="020B0604020202020204" pitchFamily="34" charset="0"/>
              <a:buChar char="•"/>
            </a:pPr>
            <a:r>
              <a:rPr lang="en-US" altLang="en-US" sz="2400" b="1" dirty="0"/>
              <a:t>Determine the shape around individual atoms by counting groups.</a:t>
            </a:r>
          </a:p>
          <a:p>
            <a:pPr eaLnBrk="1" hangingPunct="1">
              <a:spcBef>
                <a:spcPct val="0"/>
              </a:spcBef>
              <a:buFont typeface="Arial" panose="020B0604020202020204" pitchFamily="34" charset="0"/>
              <a:buChar char="•"/>
            </a:pPr>
            <a:r>
              <a:rPr lang="en-US" altLang="en-US" sz="2400" b="1" dirty="0"/>
              <a:t>Decide if individual dipoles cancel or reinforce.</a:t>
            </a:r>
          </a:p>
        </p:txBody>
      </p:sp>
      <p:pic>
        <p:nvPicPr>
          <p:cNvPr id="96257" name="Picture 6" descr="This figure illustrates several examples of polar and nonpolar molecules that contain polar bonds. The net dipole is the sum of all the bond dipoles in a molecule. H2CO has one polar bond and it is a polar molecule. BF3 has three polar bonds; all dipoles cancel, therefore, it is a nonpolar molecule. NH3 has three polar bonds and all dipoles reinforce, therefore, it is a polar molecule. CH2Cl2 has two polar bonds; both dipoles reinforce, therefore, it is a polar molec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4221163"/>
            <a:ext cx="8569325"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A5A87-6139-465E-8146-CE8894E0C7E3}"/>
              </a:ext>
            </a:extLst>
          </p:cNvPr>
          <p:cNvSpPr>
            <a:spLocks noGrp="1"/>
          </p:cNvSpPr>
          <p:nvPr>
            <p:ph type="title"/>
          </p:nvPr>
        </p:nvSpPr>
        <p:spPr>
          <a:xfrm>
            <a:off x="751292" y="244606"/>
            <a:ext cx="8229600" cy="660464"/>
          </a:xfrm>
        </p:spPr>
        <p:txBody>
          <a:bodyPr/>
          <a:lstStyle/>
          <a:p>
            <a:r>
              <a:rPr lang="en-US" altLang="en-US" sz="3200" b="1" dirty="0">
                <a:ea typeface="MS PGothic" charset="-128"/>
                <a:cs typeface="ＭＳ Ｐゴシック" charset="-128"/>
              </a:rPr>
              <a:t>4.1 Introduction to Covalent Bonding (4)</a:t>
            </a:r>
            <a:endParaRPr lang="en-US" sz="3200" dirty="0"/>
          </a:p>
        </p:txBody>
      </p:sp>
      <p:sp>
        <p:nvSpPr>
          <p:cNvPr id="9" name="Content Placeholder 9">
            <a:extLst>
              <a:ext uri="{FF2B5EF4-FFF2-40B4-BE49-F238E27FC236}">
                <a16:creationId xmlns:a16="http://schemas.microsoft.com/office/drawing/2014/main" id="{4514BBE4-395A-4F11-BABD-17F2616BC5BC}"/>
              </a:ext>
            </a:extLst>
          </p:cNvPr>
          <p:cNvSpPr>
            <a:spLocks noGrp="1"/>
          </p:cNvSpPr>
          <p:nvPr>
            <p:ph sz="quarter" idx="14"/>
          </p:nvPr>
        </p:nvSpPr>
        <p:spPr>
          <a:xfrm>
            <a:off x="776849" y="773293"/>
            <a:ext cx="7845783" cy="500939"/>
          </a:xfrm>
        </p:spPr>
        <p:txBody>
          <a:bodyPr/>
          <a:lstStyle>
            <a:lvl2pPr marL="457200" indent="0">
              <a:buNone/>
              <a:defRPr/>
            </a:lvl2pPr>
          </a:lstStyle>
          <a:p>
            <a:pPr marL="457200" lvl="0" indent="-457200">
              <a:buFont typeface="+mj-lt"/>
              <a:buAutoNum type="alphaUcPeriod"/>
            </a:pPr>
            <a:r>
              <a:rPr lang="en-US" altLang="en-US" sz="2800" b="1" dirty="0">
                <a:ea typeface="MS PGothic" charset="-128"/>
                <a:cs typeface="ＭＳ Ｐゴシック" charset="-128"/>
              </a:rPr>
              <a:t>Covalent Bonding and the Periodic Table</a:t>
            </a:r>
            <a:endParaRPr lang="en-US" sz="2800" dirty="0"/>
          </a:p>
        </p:txBody>
      </p:sp>
      <p:sp>
        <p:nvSpPr>
          <p:cNvPr id="3" name="Content Placeholder 2">
            <a:extLst>
              <a:ext uri="{FF2B5EF4-FFF2-40B4-BE49-F238E27FC236}">
                <a16:creationId xmlns:a16="http://schemas.microsoft.com/office/drawing/2014/main" id="{B81AAAF5-341E-4E11-AEBD-2EBC51A2D0CC}"/>
              </a:ext>
            </a:extLst>
          </p:cNvPr>
          <p:cNvSpPr>
            <a:spLocks noGrp="1"/>
          </p:cNvSpPr>
          <p:nvPr>
            <p:ph idx="1"/>
          </p:nvPr>
        </p:nvSpPr>
        <p:spPr>
          <a:xfrm>
            <a:off x="794082" y="1332566"/>
            <a:ext cx="8229600" cy="1324744"/>
          </a:xfrm>
        </p:spPr>
        <p:txBody>
          <a:bodyPr/>
          <a:lstStyle/>
          <a:p>
            <a:pPr eaLnBrk="1" hangingPunct="1">
              <a:spcBef>
                <a:spcPct val="0"/>
              </a:spcBef>
              <a:buFontTx/>
              <a:buNone/>
            </a:pPr>
            <a:r>
              <a:rPr lang="en-US" altLang="en-US" sz="2400" b="1" dirty="0"/>
              <a:t>Covalent bonds are formed when </a:t>
            </a:r>
            <a:r>
              <a:rPr lang="en-US" altLang="en-US" sz="2400" b="1" dirty="0">
                <a:solidFill>
                  <a:srgbClr val="3366FF"/>
                </a:solidFill>
              </a:rPr>
              <a:t>two nonmetals</a:t>
            </a:r>
          </a:p>
          <a:p>
            <a:pPr eaLnBrk="1" hangingPunct="1">
              <a:spcBef>
                <a:spcPct val="0"/>
              </a:spcBef>
              <a:buFontTx/>
              <a:buNone/>
            </a:pPr>
            <a:r>
              <a:rPr lang="en-US" altLang="en-US" sz="2400" b="1" dirty="0"/>
              <a:t>combine, or when a </a:t>
            </a:r>
            <a:r>
              <a:rPr lang="en-US" altLang="en-US" sz="2400" b="1" dirty="0">
                <a:solidFill>
                  <a:srgbClr val="3366FF"/>
                </a:solidFill>
              </a:rPr>
              <a:t>metalloid </a:t>
            </a:r>
            <a:r>
              <a:rPr lang="en-US" altLang="en-US" sz="2400" b="1" dirty="0"/>
              <a:t>bonds to a </a:t>
            </a:r>
            <a:r>
              <a:rPr lang="en-US" altLang="en-US" sz="2400" b="1" dirty="0">
                <a:solidFill>
                  <a:srgbClr val="3366FF"/>
                </a:solidFill>
              </a:rPr>
              <a:t>nonmetal</a:t>
            </a:r>
            <a:r>
              <a:rPr lang="en-US" altLang="en-US" sz="2400" b="1" dirty="0"/>
              <a:t>.</a:t>
            </a:r>
          </a:p>
        </p:txBody>
      </p:sp>
      <p:sp>
        <p:nvSpPr>
          <p:cNvPr id="4" name="Content Placeholder 3">
            <a:extLst>
              <a:ext uri="{FF2B5EF4-FFF2-40B4-BE49-F238E27FC236}">
                <a16:creationId xmlns:a16="http://schemas.microsoft.com/office/drawing/2014/main" id="{ED2D8A2B-6436-4F8B-AFEC-676F08D64867}"/>
              </a:ext>
            </a:extLst>
          </p:cNvPr>
          <p:cNvSpPr>
            <a:spLocks noGrp="1"/>
          </p:cNvSpPr>
          <p:nvPr>
            <p:ph sz="quarter" idx="13"/>
          </p:nvPr>
        </p:nvSpPr>
        <p:spPr>
          <a:xfrm>
            <a:off x="800443" y="2196662"/>
            <a:ext cx="8343557" cy="2953664"/>
          </a:xfrm>
        </p:spPr>
        <p:txBody>
          <a:bodyPr/>
          <a:lstStyle/>
          <a:p>
            <a:pPr marL="0" indent="0">
              <a:spcAft>
                <a:spcPts val="1000"/>
              </a:spcAft>
              <a:buNone/>
            </a:pPr>
            <a:r>
              <a:rPr lang="en-US" altLang="en-US" sz="2400" b="1" dirty="0"/>
              <a:t>How many covalent bonds will a particular atom form?</a:t>
            </a:r>
          </a:p>
          <a:p>
            <a:pPr marL="685800" indent="-228600"/>
            <a:r>
              <a:rPr lang="en-US" altLang="en-US" sz="2400" b="1" dirty="0"/>
              <a:t>Hydrogen forms one bond, with its one valence e</a:t>
            </a:r>
            <a:r>
              <a:rPr lang="en-US" altLang="en-US" sz="2400" b="1" baseline="30000" dirty="0"/>
              <a:t>−</a:t>
            </a:r>
            <a:r>
              <a:rPr lang="en-US" altLang="en-US" sz="2400" b="1" dirty="0"/>
              <a:t>.</a:t>
            </a:r>
          </a:p>
          <a:p>
            <a:pPr marL="685800" indent="-228600"/>
            <a:r>
              <a:rPr lang="en-US" altLang="en-US" sz="2400" b="1" dirty="0"/>
              <a:t>Atoms with </a:t>
            </a:r>
            <a:r>
              <a:rPr lang="en-US" altLang="en-US" sz="2400" b="1" dirty="0">
                <a:solidFill>
                  <a:srgbClr val="3366FF"/>
                </a:solidFill>
              </a:rPr>
              <a:t>one</a:t>
            </a:r>
            <a:r>
              <a:rPr lang="en-US" altLang="en-US" sz="2400" b="1" dirty="0"/>
              <a:t>, </a:t>
            </a:r>
            <a:r>
              <a:rPr lang="en-US" altLang="en-US" sz="2400" b="1" dirty="0">
                <a:solidFill>
                  <a:srgbClr val="3366FF"/>
                </a:solidFill>
              </a:rPr>
              <a:t>two</a:t>
            </a:r>
            <a:r>
              <a:rPr lang="en-US" altLang="en-US" sz="2400" b="1" dirty="0"/>
              <a:t>, or </a:t>
            </a:r>
            <a:r>
              <a:rPr lang="en-US" altLang="en-US" sz="2400" b="1" dirty="0">
                <a:solidFill>
                  <a:srgbClr val="3366FF"/>
                </a:solidFill>
              </a:rPr>
              <a:t>three </a:t>
            </a:r>
            <a:r>
              <a:rPr lang="en-US" altLang="en-US" sz="2400" b="1" dirty="0"/>
              <a:t>valence e</a:t>
            </a:r>
            <a:r>
              <a:rPr lang="en-US" altLang="en-US" sz="2400" b="1" baseline="30000" dirty="0"/>
              <a:t>−</a:t>
            </a:r>
            <a:r>
              <a:rPr lang="en-US" altLang="en-US" sz="2400" b="1" dirty="0"/>
              <a:t> form </a:t>
            </a:r>
            <a:r>
              <a:rPr lang="en-US" altLang="en-US" sz="2400" b="1" dirty="0">
                <a:solidFill>
                  <a:srgbClr val="3366FF"/>
                </a:solidFill>
              </a:rPr>
              <a:t>one</a:t>
            </a:r>
            <a:r>
              <a:rPr lang="en-US" altLang="en-US" sz="2400" b="1" dirty="0"/>
              <a:t>, </a:t>
            </a:r>
            <a:r>
              <a:rPr lang="en-US" altLang="en-US" sz="2400" b="1" dirty="0">
                <a:solidFill>
                  <a:srgbClr val="3366FF"/>
                </a:solidFill>
              </a:rPr>
              <a:t>two, </a:t>
            </a:r>
            <a:r>
              <a:rPr lang="en-US" altLang="en-US" sz="2400" b="1" dirty="0"/>
              <a:t>or </a:t>
            </a:r>
            <a:r>
              <a:rPr lang="en-US" altLang="en-US" sz="2400" b="1" dirty="0">
                <a:solidFill>
                  <a:srgbClr val="3366FF"/>
                </a:solidFill>
              </a:rPr>
              <a:t>three </a:t>
            </a:r>
            <a:r>
              <a:rPr lang="en-US" altLang="en-US" sz="2400" b="1" dirty="0"/>
              <a:t>bonds, respectively.</a:t>
            </a:r>
          </a:p>
          <a:p>
            <a:pPr marL="685800" indent="-228600"/>
            <a:r>
              <a:rPr lang="en-US" altLang="en-US" sz="2400" b="1" dirty="0"/>
              <a:t>Atoms with </a:t>
            </a:r>
            <a:r>
              <a:rPr lang="en-US" altLang="en-US" sz="2400" b="1" dirty="0">
                <a:solidFill>
                  <a:srgbClr val="3366FF"/>
                </a:solidFill>
              </a:rPr>
              <a:t>four or more </a:t>
            </a:r>
            <a:r>
              <a:rPr lang="en-US" altLang="en-US" sz="2400" b="1" dirty="0"/>
              <a:t>valence electrons form enough bonds to give an octet. For these atoms, the following formula is used:</a:t>
            </a:r>
          </a:p>
        </p:txBody>
      </p:sp>
      <p:sp>
        <p:nvSpPr>
          <p:cNvPr id="6" name="Content Placeholder 5">
            <a:extLst>
              <a:ext uri="{FF2B5EF4-FFF2-40B4-BE49-F238E27FC236}">
                <a16:creationId xmlns:a16="http://schemas.microsoft.com/office/drawing/2014/main" id="{16B69A86-FF0E-45A9-89C0-D3D7143B09F2}"/>
              </a:ext>
            </a:extLst>
          </p:cNvPr>
          <p:cNvSpPr>
            <a:spLocks noGrp="1"/>
          </p:cNvSpPr>
          <p:nvPr>
            <p:ph sz="quarter" idx="15"/>
          </p:nvPr>
        </p:nvSpPr>
        <p:spPr>
          <a:xfrm>
            <a:off x="778962" y="5519488"/>
            <a:ext cx="2724745" cy="748411"/>
          </a:xfrm>
          <a:noFill/>
          <a:ln>
            <a:noFill/>
          </a:ln>
        </p:spPr>
        <p:txBody>
          <a:bodyPr/>
          <a:lstStyle/>
          <a:p>
            <a:pPr marL="0" indent="0" algn="ctr" eaLnBrk="1" hangingPunct="1">
              <a:buNone/>
              <a:defRPr/>
            </a:pPr>
            <a:r>
              <a:rPr lang="en-US" sz="2400" b="1" dirty="0"/>
              <a:t>predicted number of bonds</a:t>
            </a:r>
          </a:p>
        </p:txBody>
      </p:sp>
      <p:sp>
        <p:nvSpPr>
          <p:cNvPr id="18" name="Content Placeholder 13">
            <a:extLst>
              <a:ext uri="{FF2B5EF4-FFF2-40B4-BE49-F238E27FC236}">
                <a16:creationId xmlns:a16="http://schemas.microsoft.com/office/drawing/2014/main" id="{580CE752-0DF5-4078-8EB1-5DAE12A9402B}"/>
              </a:ext>
            </a:extLst>
          </p:cNvPr>
          <p:cNvSpPr>
            <a:spLocks noGrp="1"/>
          </p:cNvSpPr>
          <p:nvPr>
            <p:ph sz="quarter" idx="16"/>
          </p:nvPr>
        </p:nvSpPr>
        <p:spPr>
          <a:xfrm>
            <a:off x="3977106" y="5661248"/>
            <a:ext cx="4099404" cy="491871"/>
          </a:xfrm>
        </p:spPr>
        <p:txBody>
          <a:bodyPr/>
          <a:lstStyle/>
          <a:p>
            <a:pPr eaLnBrk="1" hangingPunct="1">
              <a:spcBef>
                <a:spcPct val="0"/>
              </a:spcBef>
              <a:buFontTx/>
              <a:buNone/>
            </a:pPr>
            <a:r>
              <a:rPr lang="en-US" altLang="en-US" sz="2400" b="1" i="0" dirty="0"/>
              <a:t>= 8 − number of valence </a:t>
            </a:r>
            <a:r>
              <a:rPr lang="en-US" altLang="en-US" sz="2400" b="1" dirty="0"/>
              <a:t>e</a:t>
            </a:r>
            <a:r>
              <a:rPr lang="en-US" altLang="en-US" sz="2400" b="1" baseline="30000"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58306-0122-47B6-B6E2-1C3046845027}"/>
              </a:ext>
            </a:extLst>
          </p:cNvPr>
          <p:cNvSpPr>
            <a:spLocks noGrp="1"/>
          </p:cNvSpPr>
          <p:nvPr>
            <p:ph type="title"/>
          </p:nvPr>
        </p:nvSpPr>
        <p:spPr>
          <a:xfrm>
            <a:off x="1971618" y="333518"/>
            <a:ext cx="5207094" cy="519782"/>
          </a:xfrm>
        </p:spPr>
        <p:txBody>
          <a:bodyPr/>
          <a:lstStyle/>
          <a:p>
            <a:r>
              <a:rPr lang="en-US" altLang="en-US" sz="3200" b="1" dirty="0">
                <a:ea typeface="MS PGothic" charset="-128"/>
                <a:cs typeface="ＭＳ Ｐゴシック" charset="-128"/>
              </a:rPr>
              <a:t>4.1 Covalent Compounds</a:t>
            </a:r>
            <a:endParaRPr lang="en-US" sz="3200" dirty="0"/>
          </a:p>
        </p:txBody>
      </p:sp>
      <p:sp>
        <p:nvSpPr>
          <p:cNvPr id="27" name="Content Placeholder 17">
            <a:extLst>
              <a:ext uri="{FF2B5EF4-FFF2-40B4-BE49-F238E27FC236}">
                <a16:creationId xmlns:a16="http://schemas.microsoft.com/office/drawing/2014/main" id="{1B82E0C1-1520-42DD-865B-978B128339DA}"/>
              </a:ext>
            </a:extLst>
          </p:cNvPr>
          <p:cNvSpPr>
            <a:spLocks noGrp="1"/>
          </p:cNvSpPr>
          <p:nvPr>
            <p:ph sz="quarter" idx="18"/>
          </p:nvPr>
        </p:nvSpPr>
        <p:spPr>
          <a:xfrm>
            <a:off x="789191" y="792414"/>
            <a:ext cx="7828914" cy="551033"/>
          </a:xfrm>
        </p:spPr>
        <p:txBody>
          <a:bodyPr/>
          <a:lstStyle/>
          <a:p>
            <a:pPr marL="457200" lvl="0" indent="-457200">
              <a:buFont typeface="+mj-lt"/>
              <a:buAutoNum type="alphaUcPeriod"/>
            </a:pPr>
            <a:r>
              <a:rPr lang="en-US" altLang="en-US" sz="2800" b="1" dirty="0">
                <a:ea typeface="MS PGothic" charset="-128"/>
                <a:cs typeface="ＭＳ Ｐゴシック" charset="-128"/>
              </a:rPr>
              <a:t>Covalent Bonding and the Periodic Table</a:t>
            </a:r>
            <a:endParaRPr lang="en-US" sz="2800" dirty="0"/>
          </a:p>
        </p:txBody>
      </p:sp>
      <p:pic>
        <p:nvPicPr>
          <p:cNvPr id="24584" name="Picture 11" descr=" Summary of usual number of covalent bonds formed by some common atoms like H, C, N, O and halogens. H makes one hond and has no lone pairs. Carbon makes 4 bonds and has no lone pairs. Nitrogen makes three bonds and has one lone pair. Oxygen makes two bonds and has two lone pairs. Halogens make one bond and has three lone pai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557338"/>
            <a:ext cx="8064500"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7471BF26-9004-4DA2-AA6E-5A73E5A3AC21}"/>
              </a:ext>
            </a:extLst>
          </p:cNvPr>
          <p:cNvSpPr>
            <a:spLocks noGrp="1"/>
          </p:cNvSpPr>
          <p:nvPr>
            <p:ph idx="1"/>
          </p:nvPr>
        </p:nvSpPr>
        <p:spPr>
          <a:xfrm>
            <a:off x="144969" y="4878661"/>
            <a:ext cx="8805664" cy="494556"/>
          </a:xfrm>
        </p:spPr>
        <p:txBody>
          <a:bodyPr/>
          <a:lstStyle/>
          <a:p>
            <a:pPr marL="0" indent="0">
              <a:buNone/>
            </a:pPr>
            <a:r>
              <a:rPr lang="en-US" altLang="en-US" sz="2400" b="1" dirty="0"/>
              <a:t>General rule for bonding elements (except for hydrogen, H)</a:t>
            </a:r>
          </a:p>
        </p:txBody>
      </p:sp>
      <p:sp>
        <p:nvSpPr>
          <p:cNvPr id="5" name="Content Placeholder 4">
            <a:extLst>
              <a:ext uri="{FF2B5EF4-FFF2-40B4-BE49-F238E27FC236}">
                <a16:creationId xmlns:a16="http://schemas.microsoft.com/office/drawing/2014/main" id="{3E38CAD3-0354-4503-AEBA-C8D9DF22505E}"/>
              </a:ext>
            </a:extLst>
          </p:cNvPr>
          <p:cNvSpPr>
            <a:spLocks noGrp="1"/>
          </p:cNvSpPr>
          <p:nvPr>
            <p:ph sz="quarter" idx="13"/>
          </p:nvPr>
        </p:nvSpPr>
        <p:spPr>
          <a:xfrm>
            <a:off x="783892" y="5695738"/>
            <a:ext cx="2747210" cy="498255"/>
          </a:xfrm>
          <a:solidFill>
            <a:srgbClr val="FFCC66"/>
          </a:solidFill>
          <a:ln w="28575">
            <a:solidFill>
              <a:srgbClr val="FF3300"/>
            </a:solidFill>
          </a:ln>
        </p:spPr>
        <p:txBody>
          <a:bodyPr/>
          <a:lstStyle/>
          <a:p>
            <a:pPr marL="0" indent="0" algn="ctr">
              <a:buNone/>
            </a:pPr>
            <a:r>
              <a:rPr lang="en-US" sz="2400" b="1" dirty="0"/>
              <a:t>Number of bonds</a:t>
            </a:r>
          </a:p>
        </p:txBody>
      </p:sp>
      <p:sp>
        <p:nvSpPr>
          <p:cNvPr id="6" name="Content Placeholder 5">
            <a:extLst>
              <a:ext uri="{FF2B5EF4-FFF2-40B4-BE49-F238E27FC236}">
                <a16:creationId xmlns:a16="http://schemas.microsoft.com/office/drawing/2014/main" id="{05F3113D-C824-477A-9E6A-C00CD9BBCD8B}"/>
              </a:ext>
            </a:extLst>
          </p:cNvPr>
          <p:cNvSpPr>
            <a:spLocks noGrp="1"/>
          </p:cNvSpPr>
          <p:nvPr>
            <p:ph sz="quarter" idx="14"/>
          </p:nvPr>
        </p:nvSpPr>
        <p:spPr>
          <a:xfrm>
            <a:off x="3693989" y="5701851"/>
            <a:ext cx="445963" cy="376363"/>
          </a:xfrm>
        </p:spPr>
        <p:txBody>
          <a:bodyPr/>
          <a:lstStyle/>
          <a:p>
            <a:pPr marL="0" indent="0">
              <a:buNone/>
            </a:pPr>
            <a:r>
              <a:rPr lang="en-US" sz="2400" b="1" dirty="0">
                <a:ea typeface="Cambria Math" panose="02040503050406030204" pitchFamily="18" charset="0"/>
              </a:rPr>
              <a:t>+</a:t>
            </a:r>
            <a:endParaRPr lang="en-US" sz="2400" b="1" dirty="0"/>
          </a:p>
        </p:txBody>
      </p:sp>
      <p:sp>
        <p:nvSpPr>
          <p:cNvPr id="7" name="Content Placeholder 6">
            <a:extLst>
              <a:ext uri="{FF2B5EF4-FFF2-40B4-BE49-F238E27FC236}">
                <a16:creationId xmlns:a16="http://schemas.microsoft.com/office/drawing/2014/main" id="{B7B32920-0B45-4F38-8872-871310D8FC86}"/>
              </a:ext>
            </a:extLst>
          </p:cNvPr>
          <p:cNvSpPr>
            <a:spLocks noGrp="1"/>
          </p:cNvSpPr>
          <p:nvPr>
            <p:ph sz="quarter" idx="15"/>
          </p:nvPr>
        </p:nvSpPr>
        <p:spPr>
          <a:xfrm>
            <a:off x="4210485" y="5690096"/>
            <a:ext cx="3253767" cy="496142"/>
          </a:xfrm>
          <a:solidFill>
            <a:srgbClr val="FFCC66"/>
          </a:solidFill>
          <a:ln>
            <a:solidFill>
              <a:srgbClr val="FF3300"/>
            </a:solidFill>
          </a:ln>
        </p:spPr>
        <p:txBody>
          <a:bodyPr/>
          <a:lstStyle/>
          <a:p>
            <a:pPr marL="0" indent="0" algn="ctr">
              <a:buNone/>
            </a:pPr>
            <a:r>
              <a:rPr lang="en-US" sz="2400" b="1" dirty="0"/>
              <a:t>Number of lone pairs</a:t>
            </a:r>
          </a:p>
        </p:txBody>
      </p:sp>
      <p:sp>
        <p:nvSpPr>
          <p:cNvPr id="19" name="Content Placeholder 8">
            <a:extLst>
              <a:ext uri="{FF2B5EF4-FFF2-40B4-BE49-F238E27FC236}">
                <a16:creationId xmlns:a16="http://schemas.microsoft.com/office/drawing/2014/main" id="{D2E685F6-D65F-4CAF-A6C7-ED6F2EA33E3B}"/>
              </a:ext>
            </a:extLst>
          </p:cNvPr>
          <p:cNvSpPr>
            <a:spLocks noGrp="1"/>
          </p:cNvSpPr>
          <p:nvPr>
            <p:ph sz="quarter" idx="19"/>
          </p:nvPr>
        </p:nvSpPr>
        <p:spPr>
          <a:xfrm>
            <a:off x="7480731" y="5729064"/>
            <a:ext cx="362760" cy="402875"/>
          </a:xfrm>
        </p:spPr>
        <p:txBody>
          <a:bodyPr/>
          <a:lstStyle/>
          <a:p>
            <a:pPr marL="0" lvl="0" indent="0">
              <a:buNone/>
            </a:pPr>
            <a:r>
              <a:rPr lang="en-US" sz="2400" b="1" dirty="0"/>
              <a:t>=</a:t>
            </a:r>
          </a:p>
        </p:txBody>
      </p:sp>
      <p:sp>
        <p:nvSpPr>
          <p:cNvPr id="20" name="Content Placeholder 14">
            <a:extLst>
              <a:ext uri="{FF2B5EF4-FFF2-40B4-BE49-F238E27FC236}">
                <a16:creationId xmlns:a16="http://schemas.microsoft.com/office/drawing/2014/main" id="{428DB5D0-3BDD-4FCF-B2CF-3452836DFCB4}"/>
              </a:ext>
            </a:extLst>
          </p:cNvPr>
          <p:cNvSpPr>
            <a:spLocks noGrp="1"/>
          </p:cNvSpPr>
          <p:nvPr>
            <p:ph sz="quarter" idx="20"/>
          </p:nvPr>
        </p:nvSpPr>
        <p:spPr>
          <a:xfrm>
            <a:off x="7925399" y="5688237"/>
            <a:ext cx="427654" cy="536921"/>
          </a:xfrm>
        </p:spPr>
        <p:txBody>
          <a:bodyPr/>
          <a:lstStyle/>
          <a:p>
            <a:pPr marL="0" lvl="0" indent="0">
              <a:buNone/>
            </a:pPr>
            <a:r>
              <a:rPr lang="en-US" sz="2400" b="1" dirty="0"/>
              <a:t>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20DB-44FD-452D-B131-F9EF8C243261}"/>
              </a:ext>
            </a:extLst>
          </p:cNvPr>
          <p:cNvSpPr>
            <a:spLocks noGrp="1"/>
          </p:cNvSpPr>
          <p:nvPr>
            <p:ph type="title"/>
          </p:nvPr>
        </p:nvSpPr>
        <p:spPr>
          <a:xfrm>
            <a:off x="846926" y="345617"/>
            <a:ext cx="7450149" cy="481003"/>
          </a:xfrm>
        </p:spPr>
        <p:txBody>
          <a:bodyPr/>
          <a:lstStyle/>
          <a:p>
            <a:r>
              <a:rPr lang="en-US" altLang="en-US" sz="3200" b="1" dirty="0">
                <a:ea typeface="MS PGothic" charset="-128"/>
                <a:cs typeface="ＭＳ Ｐゴシック" charset="-128"/>
              </a:rPr>
              <a:t>4.1 Introduction to Covalent Bonding</a:t>
            </a:r>
            <a:endParaRPr lang="en-US" sz="3200" dirty="0"/>
          </a:p>
        </p:txBody>
      </p:sp>
      <p:sp>
        <p:nvSpPr>
          <p:cNvPr id="6" name="Content Placeholder 7">
            <a:extLst>
              <a:ext uri="{FF2B5EF4-FFF2-40B4-BE49-F238E27FC236}">
                <a16:creationId xmlns:a16="http://schemas.microsoft.com/office/drawing/2014/main" id="{6FCFDD33-97C2-4B9C-9584-83F78CE57B05}"/>
              </a:ext>
            </a:extLst>
          </p:cNvPr>
          <p:cNvSpPr>
            <a:spLocks noGrp="1"/>
          </p:cNvSpPr>
          <p:nvPr>
            <p:ph sz="quarter" idx="13"/>
          </p:nvPr>
        </p:nvSpPr>
        <p:spPr>
          <a:xfrm>
            <a:off x="2005259" y="783754"/>
            <a:ext cx="5300312" cy="517295"/>
          </a:xfrm>
        </p:spPr>
        <p:txBody>
          <a:bodyPr/>
          <a:lstStyle/>
          <a:p>
            <a:pPr marL="457200" lvl="0" indent="-457200">
              <a:buFont typeface="+mj-lt"/>
              <a:buAutoNum type="alphaUcPeriod" startAt="2"/>
            </a:pPr>
            <a:r>
              <a:rPr lang="en-US" altLang="en-US" sz="2800" b="1" dirty="0">
                <a:ea typeface="MS PGothic" charset="-128"/>
                <a:cs typeface="ＭＳ Ｐゴシック" charset="-128"/>
              </a:rPr>
              <a:t>Focus on the Human Body</a:t>
            </a:r>
            <a:endParaRPr lang="en-US" sz="2800" dirty="0"/>
          </a:p>
        </p:txBody>
      </p:sp>
      <p:sp>
        <p:nvSpPr>
          <p:cNvPr id="3" name="Content Placeholder 2">
            <a:extLst>
              <a:ext uri="{FF2B5EF4-FFF2-40B4-BE49-F238E27FC236}">
                <a16:creationId xmlns:a16="http://schemas.microsoft.com/office/drawing/2014/main" id="{7F3D7618-729A-4817-B835-244264D82E12}"/>
              </a:ext>
            </a:extLst>
          </p:cNvPr>
          <p:cNvSpPr>
            <a:spLocks noGrp="1"/>
          </p:cNvSpPr>
          <p:nvPr>
            <p:ph idx="1"/>
          </p:nvPr>
        </p:nvSpPr>
        <p:spPr>
          <a:xfrm>
            <a:off x="792038" y="1519987"/>
            <a:ext cx="8229600" cy="814035"/>
          </a:xfrm>
        </p:spPr>
        <p:txBody>
          <a:bodyPr/>
          <a:lstStyle/>
          <a:p>
            <a:pPr marL="0" indent="0">
              <a:buNone/>
            </a:pPr>
            <a:r>
              <a:rPr lang="en-US" altLang="en-US" sz="2400" b="1" dirty="0"/>
              <a:t>There are many covalent compounds related to the chemistry of the heart.</a:t>
            </a:r>
            <a:endParaRPr lang="en-US" altLang="en-US" sz="2400" b="1" dirty="0">
              <a:solidFill>
                <a:srgbClr val="3366FF"/>
              </a:solidFill>
            </a:endParaRPr>
          </a:p>
        </p:txBody>
      </p:sp>
      <p:pic>
        <p:nvPicPr>
          <p:cNvPr id="26628" name="Picture 1" descr="A schematic diagram of a blood vessel inside the heart, and it illustrates a few covalent molecules—water, hemoglobin, oxygen, glycine, and nitroglycerin. Hemoglobin is a large covalent compound that complexes oxygen molecules and carries oxygen to tissues throughout the body. Water is the most prevalent covalent compound in the body. Oxygen is carried by the protein hemoglobin to the tissues. Glycine is a building block of the proteins that compose heart muscle and nitroglycerin is a drug used to treat some forms of heart diseas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2225" y="2495550"/>
            <a:ext cx="4019550"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7249E7-6FFC-4461-8E7A-FE18F9FE5BE3}"/>
              </a:ext>
            </a:extLst>
          </p:cNvPr>
          <p:cNvSpPr>
            <a:spLocks noGrp="1"/>
          </p:cNvSpPr>
          <p:nvPr>
            <p:ph type="title"/>
          </p:nvPr>
        </p:nvSpPr>
        <p:spPr>
          <a:xfrm>
            <a:off x="2376397" y="310721"/>
            <a:ext cx="5003915" cy="525991"/>
          </a:xfrm>
        </p:spPr>
        <p:txBody>
          <a:bodyPr/>
          <a:lstStyle/>
          <a:p>
            <a:r>
              <a:rPr lang="en-US" altLang="en-US" sz="3200" b="1" dirty="0">
                <a:ea typeface="MS PGothic" charset="-128"/>
                <a:cs typeface="ＭＳ Ｐゴシック" charset="-128"/>
              </a:rPr>
              <a:t>4.2 Lewis Structures (1)</a:t>
            </a:r>
            <a:endParaRPr lang="en-US" sz="3200" dirty="0"/>
          </a:p>
        </p:txBody>
      </p:sp>
      <p:sp>
        <p:nvSpPr>
          <p:cNvPr id="2" name="Content Placeholder 1">
            <a:extLst>
              <a:ext uri="{FF2B5EF4-FFF2-40B4-BE49-F238E27FC236}">
                <a16:creationId xmlns:a16="http://schemas.microsoft.com/office/drawing/2014/main" id="{B2A3E7CE-6F81-49B6-A1D5-3A02F856FD4F}"/>
              </a:ext>
            </a:extLst>
          </p:cNvPr>
          <p:cNvSpPr>
            <a:spLocks noGrp="1"/>
          </p:cNvSpPr>
          <p:nvPr>
            <p:ph idx="1"/>
          </p:nvPr>
        </p:nvSpPr>
        <p:spPr>
          <a:xfrm>
            <a:off x="1022920" y="1375679"/>
            <a:ext cx="7725544" cy="1311011"/>
          </a:xfrm>
        </p:spPr>
        <p:txBody>
          <a:bodyPr/>
          <a:lstStyle/>
          <a:p>
            <a:pPr marL="0" indent="0" eaLnBrk="1" hangingPunct="1">
              <a:spcBef>
                <a:spcPct val="0"/>
              </a:spcBef>
              <a:buNone/>
            </a:pPr>
            <a:r>
              <a:rPr lang="en-US" altLang="en-US" sz="2400" b="1" dirty="0"/>
              <a:t>A </a:t>
            </a:r>
            <a:r>
              <a:rPr lang="en-US" altLang="en-US" sz="2400" b="1" dirty="0">
                <a:solidFill>
                  <a:srgbClr val="3366FF"/>
                </a:solidFill>
              </a:rPr>
              <a:t>molecular formula </a:t>
            </a:r>
            <a:r>
              <a:rPr lang="en-US" altLang="en-US" sz="2400" b="1" dirty="0"/>
              <a:t>shows the </a:t>
            </a:r>
            <a:r>
              <a:rPr lang="en-US" altLang="en-US" sz="2400" b="1" dirty="0">
                <a:solidFill>
                  <a:srgbClr val="3366FF"/>
                </a:solidFill>
              </a:rPr>
              <a:t>number </a:t>
            </a:r>
            <a:r>
              <a:rPr lang="en-US" altLang="en-US" sz="2400" b="1" dirty="0"/>
              <a:t>and </a:t>
            </a:r>
            <a:r>
              <a:rPr lang="en-US" altLang="en-US" sz="2400" b="1" dirty="0">
                <a:solidFill>
                  <a:srgbClr val="3366FF"/>
                </a:solidFill>
              </a:rPr>
              <a:t>identity </a:t>
            </a:r>
          </a:p>
          <a:p>
            <a:pPr marL="0" indent="0" eaLnBrk="1" hangingPunct="1">
              <a:spcBef>
                <a:spcPct val="0"/>
              </a:spcBef>
              <a:buNone/>
            </a:pPr>
            <a:r>
              <a:rPr lang="en-US" altLang="en-US" sz="2400" b="1" dirty="0"/>
              <a:t>of all of the atoms in a compound, but not which</a:t>
            </a:r>
          </a:p>
          <a:p>
            <a:pPr marL="0" indent="0" eaLnBrk="1" hangingPunct="1">
              <a:spcBef>
                <a:spcPct val="0"/>
              </a:spcBef>
              <a:buNone/>
            </a:pPr>
            <a:r>
              <a:rPr lang="en-US" altLang="en-US" sz="2400" b="1" dirty="0"/>
              <a:t>atoms are bonded to each other.</a:t>
            </a:r>
          </a:p>
        </p:txBody>
      </p:sp>
      <p:sp>
        <p:nvSpPr>
          <p:cNvPr id="3" name="Content Placeholder 2">
            <a:extLst>
              <a:ext uri="{FF2B5EF4-FFF2-40B4-BE49-F238E27FC236}">
                <a16:creationId xmlns:a16="http://schemas.microsoft.com/office/drawing/2014/main" id="{27722742-E22F-4522-A4E1-566A0E5B577D}"/>
              </a:ext>
            </a:extLst>
          </p:cNvPr>
          <p:cNvSpPr>
            <a:spLocks noGrp="1"/>
          </p:cNvSpPr>
          <p:nvPr>
            <p:ph sz="quarter" idx="13"/>
          </p:nvPr>
        </p:nvSpPr>
        <p:spPr>
          <a:xfrm>
            <a:off x="1024452" y="3380304"/>
            <a:ext cx="7702288" cy="1219755"/>
          </a:xfrm>
        </p:spPr>
        <p:txBody>
          <a:bodyPr/>
          <a:lstStyle/>
          <a:p>
            <a:pPr marL="0" indent="0" eaLnBrk="1" hangingPunct="1">
              <a:spcBef>
                <a:spcPct val="0"/>
              </a:spcBef>
              <a:buNone/>
            </a:pPr>
            <a:r>
              <a:rPr lang="en-US" altLang="en-US" sz="2400" b="1" dirty="0"/>
              <a:t>A </a:t>
            </a:r>
            <a:r>
              <a:rPr lang="en-US" altLang="en-US" sz="2400" b="1" dirty="0">
                <a:solidFill>
                  <a:srgbClr val="3366FF"/>
                </a:solidFill>
              </a:rPr>
              <a:t>Lewis structure </a:t>
            </a:r>
            <a:r>
              <a:rPr lang="en-US" altLang="en-US" sz="2400" b="1" dirty="0"/>
              <a:t>shows the </a:t>
            </a:r>
            <a:r>
              <a:rPr lang="en-US" altLang="en-US" sz="2400" b="1" dirty="0">
                <a:solidFill>
                  <a:srgbClr val="3366FF"/>
                </a:solidFill>
              </a:rPr>
              <a:t>connectivity </a:t>
            </a:r>
            <a:r>
              <a:rPr lang="en-US" altLang="en-US" sz="2400" b="1" dirty="0"/>
              <a:t>between</a:t>
            </a:r>
          </a:p>
          <a:p>
            <a:pPr marL="0" indent="0" eaLnBrk="1" hangingPunct="1">
              <a:spcBef>
                <a:spcPct val="0"/>
              </a:spcBef>
              <a:buNone/>
            </a:pPr>
            <a:r>
              <a:rPr lang="en-US" altLang="en-US" sz="2400" b="1" dirty="0"/>
              <a:t>atoms, as well as the location of all bonding and </a:t>
            </a:r>
          </a:p>
          <a:p>
            <a:pPr marL="0" indent="0" eaLnBrk="1" hangingPunct="1">
              <a:spcBef>
                <a:spcPct val="0"/>
              </a:spcBef>
              <a:buNone/>
            </a:pPr>
            <a:r>
              <a:rPr lang="en-US" altLang="en-US" sz="2400" b="1" dirty="0"/>
              <a:t>nonbonding valence electrons.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1C1FF5-24FB-43FE-8D10-B9FF26BA8F62}"/>
              </a:ext>
            </a:extLst>
          </p:cNvPr>
          <p:cNvSpPr>
            <a:spLocks noGrp="1"/>
          </p:cNvSpPr>
          <p:nvPr>
            <p:ph type="title"/>
          </p:nvPr>
        </p:nvSpPr>
        <p:spPr>
          <a:xfrm>
            <a:off x="2354068" y="216350"/>
            <a:ext cx="5053954" cy="530495"/>
          </a:xfrm>
        </p:spPr>
        <p:txBody>
          <a:bodyPr/>
          <a:lstStyle/>
          <a:p>
            <a:r>
              <a:rPr lang="en-US" altLang="en-US" sz="3200" b="1" dirty="0">
                <a:ea typeface="MS PGothic" charset="-128"/>
                <a:cs typeface="ＭＳ Ｐゴシック" charset="-128"/>
              </a:rPr>
              <a:t>4.2 Lewis Structures (2)</a:t>
            </a:r>
            <a:endParaRPr lang="en-US" sz="3200" dirty="0"/>
          </a:p>
        </p:txBody>
      </p:sp>
      <p:sp>
        <p:nvSpPr>
          <p:cNvPr id="6" name="Content Placeholder 7">
            <a:extLst>
              <a:ext uri="{FF2B5EF4-FFF2-40B4-BE49-F238E27FC236}">
                <a16:creationId xmlns:a16="http://schemas.microsoft.com/office/drawing/2014/main" id="{AC67B9D7-1E8F-4D4C-AEF8-8C469319B17A}"/>
              </a:ext>
            </a:extLst>
          </p:cNvPr>
          <p:cNvSpPr>
            <a:spLocks noGrp="1"/>
          </p:cNvSpPr>
          <p:nvPr>
            <p:ph sz="quarter" idx="13"/>
          </p:nvPr>
        </p:nvSpPr>
        <p:spPr>
          <a:xfrm>
            <a:off x="1949034" y="678841"/>
            <a:ext cx="5254762" cy="429710"/>
          </a:xfrm>
        </p:spPr>
        <p:txBody>
          <a:bodyPr/>
          <a:lstStyle/>
          <a:p>
            <a:pPr marL="457200" lvl="0" indent="-457200" algn="ctr">
              <a:buFont typeface="+mj-lt"/>
              <a:buAutoNum type="alphaUcPeriod"/>
            </a:pPr>
            <a:r>
              <a:rPr lang="en-US" altLang="en-US" sz="2800" b="1" dirty="0">
                <a:ea typeface="MS PGothic" charset="-128"/>
                <a:cs typeface="ＭＳ Ｐゴシック" charset="-128"/>
              </a:rPr>
              <a:t>Drawing Lewis Structures</a:t>
            </a:r>
            <a:endParaRPr lang="en-US" sz="2800" dirty="0"/>
          </a:p>
        </p:txBody>
      </p:sp>
      <p:sp>
        <p:nvSpPr>
          <p:cNvPr id="2" name="Content Placeholder 1">
            <a:extLst>
              <a:ext uri="{FF2B5EF4-FFF2-40B4-BE49-F238E27FC236}">
                <a16:creationId xmlns:a16="http://schemas.microsoft.com/office/drawing/2014/main" id="{DC7A3BC3-FBBC-4CA0-80B8-AB2CD7D942DF}"/>
              </a:ext>
            </a:extLst>
          </p:cNvPr>
          <p:cNvSpPr>
            <a:spLocks noGrp="1"/>
          </p:cNvSpPr>
          <p:nvPr>
            <p:ph idx="1"/>
          </p:nvPr>
        </p:nvSpPr>
        <p:spPr>
          <a:xfrm>
            <a:off x="1027112" y="1537742"/>
            <a:ext cx="7659688" cy="2971378"/>
          </a:xfrm>
        </p:spPr>
        <p:txBody>
          <a:bodyPr/>
          <a:lstStyle/>
          <a:p>
            <a:pPr marL="0" indent="0">
              <a:spcAft>
                <a:spcPts val="1500"/>
              </a:spcAft>
              <a:buNone/>
            </a:pPr>
            <a:r>
              <a:rPr lang="en-US" altLang="en-US" sz="2400" b="1" dirty="0"/>
              <a:t>General rules for drawing Lewis structures:</a:t>
            </a:r>
          </a:p>
          <a:p>
            <a:pPr>
              <a:spcAft>
                <a:spcPts val="2300"/>
              </a:spcAft>
            </a:pPr>
            <a:r>
              <a:rPr lang="en-US" altLang="en-US" sz="2400" b="1" dirty="0"/>
              <a:t>Draw only </a:t>
            </a:r>
            <a:r>
              <a:rPr lang="en-US" altLang="en-US" sz="2400" b="1" dirty="0">
                <a:solidFill>
                  <a:srgbClr val="3366FF"/>
                </a:solidFill>
              </a:rPr>
              <a:t>valence electrons</a:t>
            </a:r>
            <a:r>
              <a:rPr lang="en-US" altLang="en-US" sz="2400" b="1" dirty="0"/>
              <a:t>.</a:t>
            </a:r>
          </a:p>
          <a:p>
            <a:pPr eaLnBrk="1" hangingPunct="1">
              <a:spcBef>
                <a:spcPct val="0"/>
              </a:spcBef>
              <a:spcAft>
                <a:spcPts val="2300"/>
              </a:spcAft>
            </a:pPr>
            <a:r>
              <a:rPr lang="en-US" altLang="en-US" sz="2400" b="1" dirty="0"/>
              <a:t>Give every main group element (except H) an </a:t>
            </a:r>
            <a:r>
              <a:rPr lang="en-US" altLang="en-US" sz="2400" b="1" dirty="0">
                <a:solidFill>
                  <a:srgbClr val="3366FF"/>
                </a:solidFill>
              </a:rPr>
              <a:t>octet of e</a:t>
            </a:r>
            <a:r>
              <a:rPr lang="en-US" altLang="en-US" sz="2400" b="1" baseline="30000" dirty="0">
                <a:solidFill>
                  <a:srgbClr val="3366FF"/>
                </a:solidFill>
              </a:rPr>
              <a:t>−</a:t>
            </a:r>
            <a:r>
              <a:rPr lang="en-US" altLang="en-US" sz="2400" b="1" dirty="0"/>
              <a:t>.</a:t>
            </a:r>
          </a:p>
          <a:p>
            <a:pPr>
              <a:spcAft>
                <a:spcPts val="2300"/>
              </a:spcAft>
            </a:pPr>
            <a:r>
              <a:rPr lang="en-US" altLang="en-US" sz="2400" b="1" dirty="0"/>
              <a:t>Give each hydrogen </a:t>
            </a:r>
            <a:r>
              <a:rPr lang="en-US" altLang="en-US" sz="2400" b="1" dirty="0">
                <a:solidFill>
                  <a:srgbClr val="3366FF"/>
                </a:solidFill>
              </a:rPr>
              <a:t>2 e</a:t>
            </a:r>
            <a:r>
              <a:rPr lang="en-US" altLang="en-US" sz="2400" b="1" baseline="30000" dirty="0">
                <a:solidFill>
                  <a:srgbClr val="3366FF"/>
                </a:solidFill>
              </a:rPr>
              <a:t>−</a:t>
            </a:r>
            <a:r>
              <a:rPr lang="en-US" altLang="en-US" sz="2400" b="1" dirty="0"/>
              <a:t>.</a:t>
            </a:r>
            <a:endParaRPr lang="en-US" altLang="en-US" sz="2400" b="1" baseline="300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6.0&quot;&gt;&lt;object type=&quot;1&quot; unique_id=&quot;10001&quot;&gt;&lt;object type=&quot;8&quot; unique_id=&quot;10918&quot;&gt;&lt;/object&gt;&lt;object type=&quot;2&quot; unique_id=&quot;10919&quot;&gt;&lt;object type=&quot;3&quot; unique_id=&quot;10920&quot;&gt;&lt;property id=&quot;20148&quot; value=&quot;5&quot;/&gt;&lt;property id=&quot;20300&quot; value=&quot;Slide 1&quot;/&gt;&lt;property id=&quot;20307&quot; value=&quot;293&quot;/&gt;&lt;/object&gt;&lt;object type=&quot;3&quot; unique_id=&quot;10921&quot;&gt;&lt;property id=&quot;20148&quot; value=&quot;5&quot;/&gt;&lt;property id=&quot;20300&quot; value=&quot;Slide 2 - &amp;quot;Covalent Compounds&amp;#x0D;&amp;#x0A;Introduction to Covalent Bonding&amp;quot;&quot;/&gt;&lt;property id=&quot;20307&quot; value=&quot;257&quot;/&gt;&lt;/object&gt;&lt;object type=&quot;3&quot; unique_id=&quot;10922&quot;&gt;&lt;property id=&quot;20148&quot; value=&quot;5&quot;/&gt;&lt;property id=&quot;20300&quot; value=&quot;Slide 3 - &amp;quot;Covalent Compounds&amp;#x0D;&amp;#x0A;Introduction to Covalent Bonding&amp;quot;&quot;/&gt;&lt;property id=&quot;20307&quot; value=&quot;258&quot;/&gt;&lt;/object&gt;&lt;object type=&quot;3&quot; unique_id=&quot;10923&quot;&gt;&lt;property id=&quot;20148&quot; value=&quot;5&quot;/&gt;&lt;property id=&quot;20300&quot; value=&quot;Slide 4 - &amp;quot;Covalent Compounds&amp;#x0D;&amp;#x0A;Covalent Bonding and the Periodic Table&amp;quot;&quot;/&gt;&lt;property id=&quot;20307&quot; value=&quot;259&quot;/&gt;&lt;/object&gt;&lt;object type=&quot;3&quot; unique_id=&quot;10924&quot;&gt;&lt;property id=&quot;20148&quot; value=&quot;5&quot;/&gt;&lt;property id=&quot;20300&quot; value=&quot;Slide 5 - &amp;quot;Covalent Compounds&amp;#x0D;&amp;#x0A;Covalent Bonding and the Periodic Table&amp;quot;&quot;/&gt;&lt;property id=&quot;20307&quot; value=&quot;260&quot;/&gt;&lt;/object&gt;&lt;object type=&quot;3&quot; unique_id=&quot;10925&quot;&gt;&lt;property id=&quot;20148&quot; value=&quot;5&quot;/&gt;&lt;property id=&quot;20300&quot; value=&quot;Slide 6 - &amp;quot;Covalent Compounds&amp;#x0D;&amp;#x0A;Covalent Bonding and the Periodic Table&amp;quot;&quot;/&gt;&lt;property id=&quot;20307&quot; value=&quot;261&quot;/&gt;&lt;/object&gt;&lt;object type=&quot;3&quot; unique_id=&quot;10926&quot;&gt;&lt;property id=&quot;20148&quot; value=&quot;5&quot;/&gt;&lt;property id=&quot;20300&quot; value=&quot;Slide 7 - &amp;quot;Lewis Structures&amp;quot;&quot;/&gt;&lt;property id=&quot;20307&quot; value=&quot;262&quot;/&gt;&lt;/object&gt;&lt;object type=&quot;3&quot; unique_id=&quot;10927&quot;&gt;&lt;property id=&quot;20148&quot; value=&quot;5&quot;/&gt;&lt;property id=&quot;20300&quot; value=&quot;Slide 8 - &amp;quot;Lewis Structures&amp;quot;&quot;/&gt;&lt;property id=&quot;20307&quot; value=&quot;263&quot;/&gt;&lt;/object&gt;&lt;object type=&quot;3&quot; unique_id=&quot;10928&quot;&gt;&lt;property id=&quot;20148&quot; value=&quot;5&quot;/&gt;&lt;property id=&quot;20300&quot; value=&quot;Slide 9 - &amp;quot;Lewis Structures&amp;quot;&quot;/&gt;&lt;property id=&quot;20307&quot; value=&quot;264&quot;/&gt;&lt;/object&gt;&lt;object type=&quot;3&quot; unique_id=&quot;10929&quot;&gt;&lt;property id=&quot;20148&quot; value=&quot;5&quot;/&gt;&lt;property id=&quot;20300&quot; value=&quot;Slide 10 - &amp;quot;Lewis Structures&amp;quot;&quot;/&gt;&lt;property id=&quot;20307&quot; value=&quot;265&quot;/&gt;&lt;/object&gt;&lt;object type=&quot;3&quot; unique_id=&quot;10930&quot;&gt;&lt;property id=&quot;20148&quot; value=&quot;5&quot;/&gt;&lt;property id=&quot;20300&quot; value=&quot;Slide 11 - &amp;quot;Lewis Structures&amp;quot;&quot;/&gt;&lt;property id=&quot;20307&quot; value=&quot;266&quot;/&gt;&lt;/object&gt;&lt;object type=&quot;3&quot; unique_id=&quot;10931&quot;&gt;&lt;property id=&quot;20148&quot; value=&quot;5&quot;/&gt;&lt;property id=&quot;20300&quot; value=&quot;Slide 12 - &amp;quot;Lewis Structures&amp;quot;&quot;/&gt;&lt;property id=&quot;20307&quot; value=&quot;267&quot;/&gt;&lt;/object&gt;&lt;object type=&quot;3&quot; unique_id=&quot;10932&quot;&gt;&lt;property id=&quot;20148&quot; value=&quot;5&quot;/&gt;&lt;property id=&quot;20300&quot; value=&quot;Slide 13 - &amp;quot;Lewis Structures&amp;#x0D;&amp;#x0A;&amp;quot;&quot;/&gt;&lt;property id=&quot;20307&quot; value=&quot;268&quot;/&gt;&lt;/object&gt;&lt;object type=&quot;3&quot; unique_id=&quot;10933&quot;&gt;&lt;property id=&quot;20148&quot; value=&quot;5&quot;/&gt;&lt;property id=&quot;20300&quot; value=&quot;Slide 14 - &amp;quot;Lewis Structures&amp;#x0D;&amp;#x0A;Multiple Bonds&amp;quot;&quot;/&gt;&lt;property id=&quot;20307&quot; value=&quot;269&quot;/&gt;&lt;/object&gt;&lt;object type=&quot;3&quot; unique_id=&quot;10934&quot;&gt;&lt;property id=&quot;20148&quot; value=&quot;5&quot;/&gt;&lt;property id=&quot;20300&quot; value=&quot;Slide 15 - &amp;quot;Lewis Structures&amp;#x0D;&amp;#x0A;Multiple Bonds&amp;quot;&quot;/&gt;&lt;property id=&quot;20307&quot; value=&quot;270&quot;/&gt;&lt;/object&gt;&lt;object type=&quot;3&quot; unique_id=&quot;10935&quot;&gt;&lt;property id=&quot;20148&quot; value=&quot;5&quot;/&gt;&lt;property id=&quot;20300&quot; value=&quot;Slide 16 - &amp;quot;Lewis Structures&amp;#x0D;&amp;#x0A;Multiple Bonds&amp;quot;&quot;/&gt;&lt;property id=&quot;20307&quot; value=&quot;271&quot;/&gt;&lt;/object&gt;&lt;object type=&quot;3&quot; unique_id=&quot;10936&quot;&gt;&lt;property id=&quot;20148&quot; value=&quot;5&quot;/&gt;&lt;property id=&quot;20300&quot; value=&quot;Slide 17 - &amp;quot;Lewis Structures&amp;#x0D;&amp;#x0A;Multiple Bonds&amp;quot;&quot;/&gt;&lt;property id=&quot;20307&quot; value=&quot;292&quot;/&gt;&lt;/object&gt;&lt;object type=&quot;3&quot; unique_id=&quot;10937&quot;&gt;&lt;property id=&quot;20148&quot; value=&quot;5&quot;/&gt;&lt;property id=&quot;20300&quot; value=&quot;Slide 18 - &amp;quot;Exceptions to the Octet Rule&amp;quot;&quot;/&gt;&lt;property id=&quot;20307&quot; value=&quot;272&quot;/&gt;&lt;/object&gt;&lt;object type=&quot;3&quot; unique_id=&quot;10938&quot;&gt;&lt;property id=&quot;20148&quot; value=&quot;5&quot;/&gt;&lt;property id=&quot;20300&quot; value=&quot;Slide 19 - &amp;quot;Exceptions to the Octet Rule&amp;quot;&quot;/&gt;&lt;property id=&quot;20307&quot; value=&quot;273&quot;/&gt;&lt;/object&gt;&lt;object type=&quot;3&quot; unique_id=&quot;10939&quot;&gt;&lt;property id=&quot;20148&quot; value=&quot;5&quot;/&gt;&lt;property id=&quot;20300&quot; value=&quot;Slide 20 - &amp;quot;Resonance&amp;quot;&quot;/&gt;&lt;property id=&quot;20307&quot; value=&quot;274&quot;/&gt;&lt;/object&gt;&lt;object type=&quot;3&quot; unique_id=&quot;10940&quot;&gt;&lt;property id=&quot;20148&quot; value=&quot;5&quot;/&gt;&lt;property id=&quot;20300&quot; value=&quot;Slide 21 - &amp;quot;Resonance&amp;#x0D;&amp;#x0A;Drawing Resonance Structures&amp;quot;&quot;/&gt;&lt;property id=&quot;20307&quot; value=&quot;275&quot;/&gt;&lt;/object&gt;&lt;object type=&quot;3&quot; unique_id=&quot;10941&quot;&gt;&lt;property id=&quot;20148&quot; value=&quot;5&quot;/&gt;&lt;property id=&quot;20300&quot; value=&quot;Slide 22 - &amp;quot;Resonance&amp;#x0D;&amp;#x0A;Drawing Resonance Structures&amp;quot;&quot;/&gt;&lt;property id=&quot;20307&quot; value=&quot;276&quot;/&gt;&lt;/object&gt;&lt;object type=&quot;3&quot; unique_id=&quot;10942&quot;&gt;&lt;property id=&quot;20148&quot; value=&quot;5&quot;/&gt;&lt;property id=&quot;20300&quot; value=&quot;Slide 23 - &amp;quot;Naming Covalent Compounds&amp;quot;&quot;/&gt;&lt;property id=&quot;20307&quot; value=&quot;277&quot;/&gt;&lt;/object&gt;&lt;object type=&quot;3&quot; unique_id=&quot;10943&quot;&gt;&lt;property id=&quot;20148&quot; value=&quot;5&quot;/&gt;&lt;property id=&quot;20300&quot; value=&quot;Slide 24 - &amp;quot;Naming Covalent Compounds&amp;quot;&quot;/&gt;&lt;property id=&quot;20307&quot; value=&quot;278&quot;/&gt;&lt;/object&gt;&lt;object type=&quot;3&quot; unique_id=&quot;10944&quot;&gt;&lt;property id=&quot;20148&quot; value=&quot;5&quot;/&gt;&lt;property id=&quot;20300&quot; value=&quot;Slide 25 - &amp;quot;Naming Covalent Compounds&amp;quot;&quot;/&gt;&lt;property id=&quot;20307&quot; value=&quot;279&quot;/&gt;&lt;/object&gt;&lt;object type=&quot;3&quot; unique_id=&quot;10945&quot;&gt;&lt;property id=&quot;20148&quot; value=&quot;5&quot;/&gt;&lt;property id=&quot;20300&quot; value=&quot;Slide 26 - &amp;quot;Molecular Shape&amp;#x0D;&amp;#x0A;Valence Shell Electron Pair Repulsion &amp;#x0D;&amp;#x0A;(VSEPR) Theory&amp;#x0D;&amp;#x0A;&amp;quot;&quot;/&gt;&lt;property id=&quot;20307&quot; value=&quot;280&quot;/&gt;&lt;/object&gt;&lt;object type=&quot;3&quot; unique_id=&quot;10946&quot;&gt;&lt;property id=&quot;20148&quot; value=&quot;5&quot;/&gt;&lt;property id=&quot;20300&quot; value=&quot;Slide 27 - &amp;quot;Molecular Shape&amp;#x0D;&amp;#x0A;Two Groups Around an Atom&amp;quot;&quot;/&gt;&lt;property id=&quot;20307&quot; value=&quot;281&quot;/&gt;&lt;/object&gt;&lt;object type=&quot;3&quot; unique_id=&quot;10947&quot;&gt;&lt;property id=&quot;20148&quot; value=&quot;5&quot;/&gt;&lt;property id=&quot;20300&quot; value=&quot;Slide 28 - &amp;quot;Molecular Shape&amp;#x0D;&amp;#x0A;Three Groups Around an Atom&amp;quot;&quot;/&gt;&lt;property id=&quot;20307&quot; value=&quot;282&quot;/&gt;&lt;/object&gt;&lt;object type=&quot;3&quot; unique_id=&quot;10948&quot;&gt;&lt;property id=&quot;20148&quot; value=&quot;5&quot;/&gt;&lt;property id=&quot;20300&quot; value=&quot;Slide 29 - &amp;quot;Molecular Shape&amp;#x0D;&amp;#x0A;Four Groups Around an Atom&amp;quot;&quot;/&gt;&lt;property id=&quot;20307&quot; value=&quot;283&quot;/&gt;&lt;/object&gt;&lt;object type=&quot;3&quot; unique_id=&quot;10949&quot;&gt;&lt;property id=&quot;20148&quot; value=&quot;5&quot;/&gt;&lt;property id=&quot;20300&quot; value=&quot;Slide 30 - &amp;quot;Molecular Shape&amp;#x0D;&amp;#x0A;Four Groups Around an Atom&amp;quot;&quot;/&gt;&lt;property id=&quot;20307&quot; value=&quot;284&quot;/&gt;&lt;/object&gt;&lt;object type=&quot;3&quot; unique_id=&quot;10950&quot;&gt;&lt;property id=&quot;20148&quot; value=&quot;5&quot;/&gt;&lt;property id=&quot;20300&quot; value=&quot;Slide 31 - &amp;quot;Molecular Shape&amp;#x0D;&amp;#x0A;Four Groups Around an Atom&amp;quot;&quot;/&gt;&lt;property id=&quot;20307&quot; value=&quot;285&quot;/&gt;&lt;/object&gt;&lt;object type=&quot;3&quot; unique_id=&quot;10951&quot;&gt;&lt;property id=&quot;20148&quot; value=&quot;5&quot;/&gt;&lt;property id=&quot;20300&quot; value=&quot;Slide 32 - &amp;quot;Electronegativity and Bond Polarity&amp;quot;&quot;/&gt;&lt;property id=&quot;20307&quot; value=&quot;286&quot;/&gt;&lt;/object&gt;&lt;object type=&quot;3&quot; unique_id=&quot;10952&quot;&gt;&lt;property id=&quot;20148&quot; value=&quot;5&quot;/&gt;&lt;property id=&quot;20300&quot; value=&quot;Slide 33 - &amp;quot;Electronegativity and Bond Polarity&amp;quot;&quot;/&gt;&lt;property id=&quot;20307&quot; value=&quot;287&quot;/&gt;&lt;/object&gt;&lt;object type=&quot;3&quot; unique_id=&quot;10953&quot;&gt;&lt;property id=&quot;20148&quot; value=&quot;5&quot;/&gt;&lt;property id=&quot;20300&quot; value=&quot;Slide 34 - &amp;quot;Electronegativity and Bond Polarity&amp;quot;&quot;/&gt;&lt;property id=&quot;20307&quot; value=&quot;288&quot;/&gt;&lt;/object&gt;&lt;object type=&quot;3&quot; unique_id=&quot;10954&quot;&gt;&lt;property id=&quot;20148&quot; value=&quot;5&quot;/&gt;&lt;property id=&quot;20300&quot; value=&quot;Slide 35 - &amp;quot;Electronegativity and Bond Polarity&amp;quot;&quot;/&gt;&lt;property id=&quot;20307&quot; value=&quot;289&quot;/&gt;&lt;/object&gt;&lt;object type=&quot;3&quot; unique_id=&quot;10955&quot;&gt;&lt;property id=&quot;20148&quot; value=&quot;5&quot;/&gt;&lt;property id=&quot;20300&quot; value=&quot;Slide 36 - &amp;quot;Polarity of Molecules&amp;quot;&quot;/&gt;&lt;property id=&quot;20307&quot; value=&quot;290&quot;/&gt;&lt;/object&gt;&lt;object type=&quot;3&quot; unique_id=&quot;10956&quot;&gt;&lt;property id=&quot;20148&quot; value=&quot;5&quot;/&gt;&lt;property id=&quot;20300&quot; value=&quot;Slide 37 - &amp;quot;Polarity of Molecules&amp;quot;&quot;/&gt;&lt;property id=&quot;20307&quot; value=&quot;291&quot;/&gt;&lt;/object&gt;&lt;/object&gt;&lt;/object&gt;&lt;/database&gt;"/>
</p:tagLst>
</file>

<file path=ppt/theme/theme1.xml><?xml version="1.0" encoding="utf-8"?>
<a:theme xmlns:a="http://schemas.openxmlformats.org/drawingml/2006/main" name="Default Design">
  <a:themeElements>
    <a:clrScheme name="Custom 15">
      <a:dk1>
        <a:sysClr val="windowText" lastClr="000000"/>
      </a:dk1>
      <a:lt1>
        <a:sysClr val="window" lastClr="FFFFFF"/>
      </a:lt1>
      <a:dk2>
        <a:srgbClr val="000000"/>
      </a:dk2>
      <a:lt2>
        <a:srgbClr val="76B6F2"/>
      </a:lt2>
      <a:accent1>
        <a:srgbClr val="FBC01E"/>
      </a:accent1>
      <a:accent2>
        <a:srgbClr val="EFE1A2"/>
      </a:accent2>
      <a:accent3>
        <a:srgbClr val="FA8716"/>
      </a:accent3>
      <a:accent4>
        <a:srgbClr val="BE0204"/>
      </a:accent4>
      <a:accent5>
        <a:srgbClr val="008080"/>
      </a:accent5>
      <a:accent6>
        <a:srgbClr val="7E13E3"/>
      </a:accent6>
      <a:hlink>
        <a:srgbClr val="D2D200"/>
      </a:hlink>
      <a:folHlink>
        <a:srgbClr val="D0B9F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2542</TotalTime>
  <Words>2184</Words>
  <Application>Microsoft Office PowerPoint</Application>
  <PresentationFormat>On-screen Show (4:3)</PresentationFormat>
  <Paragraphs>348</Paragraphs>
  <Slides>41</Slides>
  <Notes>41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7" baseType="lpstr">
      <vt:lpstr>ＭＳ Ｐゴシック</vt:lpstr>
      <vt:lpstr>ＭＳ Ｐゴシック</vt:lpstr>
      <vt:lpstr>Arial</vt:lpstr>
      <vt:lpstr>Cambria Math</vt:lpstr>
      <vt:lpstr>Default Design</vt:lpstr>
      <vt:lpstr>Equation</vt:lpstr>
      <vt:lpstr>Chapter 4</vt:lpstr>
      <vt:lpstr>4.1 Introduction to Covalent Bonding (1)</vt:lpstr>
      <vt:lpstr>4.1 Introduction to Covalent Bonding (2)</vt:lpstr>
      <vt:lpstr>4.1 Introduction to Covalent Bonding (3)</vt:lpstr>
      <vt:lpstr>4.1 Introduction to Covalent Bonding (4)</vt:lpstr>
      <vt:lpstr>4.1 Covalent Compounds</vt:lpstr>
      <vt:lpstr>4.1 Introduction to Covalent Bonding</vt:lpstr>
      <vt:lpstr>4.2 Lewis Structures (1)</vt:lpstr>
      <vt:lpstr>4.2 Lewis Structures (2)</vt:lpstr>
      <vt:lpstr>4.2 Lewis Structures (3)</vt:lpstr>
      <vt:lpstr>4.2 Lewis Structures (4)</vt:lpstr>
      <vt:lpstr>4.2 Lewis Structures (5)</vt:lpstr>
      <vt:lpstr>4.2 Lewis Structures (6)</vt:lpstr>
      <vt:lpstr>4.2 Lewis Structures (7)</vt:lpstr>
      <vt:lpstr>4.2 Lewis Structures (8)</vt:lpstr>
      <vt:lpstr>4.2 Lewis Structures (9)</vt:lpstr>
      <vt:lpstr>4.2 Lewis Structures (10)</vt:lpstr>
      <vt:lpstr>4.2 Lewis Structures (11)</vt:lpstr>
      <vt:lpstr>4.3 Exceptions to the Octet Rule (1)</vt:lpstr>
      <vt:lpstr>4.3 Exceptions to the Octet Rule (2)</vt:lpstr>
      <vt:lpstr>4.4 Resonance (1)</vt:lpstr>
      <vt:lpstr>4.4 Resonance (2)</vt:lpstr>
      <vt:lpstr>4.4 Resonance (3)</vt:lpstr>
      <vt:lpstr>4.4 Resonance (4)</vt:lpstr>
      <vt:lpstr>4.4 Resonance (5)</vt:lpstr>
      <vt:lpstr>4.5 Naming Covalent Compounds (1)</vt:lpstr>
      <vt:lpstr>4.5 Naming Covalent Compounds (2)</vt:lpstr>
      <vt:lpstr>4.5 Naming Covalent Compounds (3)</vt:lpstr>
      <vt:lpstr>4.6 Molecular Shape (1)</vt:lpstr>
      <vt:lpstr>4.6 Molecular Shape (2)</vt:lpstr>
      <vt:lpstr>4.6 Molecular Shape (3)</vt:lpstr>
      <vt:lpstr>4.6 Molecular Shape (4)</vt:lpstr>
      <vt:lpstr>4.6 Molecular Shape (5)</vt:lpstr>
      <vt:lpstr>4.6 Molecular Shape (6)</vt:lpstr>
      <vt:lpstr>4.6 Molecular Shape (7)</vt:lpstr>
      <vt:lpstr>4.7 Electronegativity and Bond Polarity (1)</vt:lpstr>
      <vt:lpstr>4.7 Electronegativity and Bond Polarity (2)</vt:lpstr>
      <vt:lpstr>4.7 Electronegativity and Bond Polarity (3)</vt:lpstr>
      <vt:lpstr>4.7 Electronegativity and Bond Polarity (4)</vt:lpstr>
      <vt:lpstr>4.8 Polarity of Molecules (1)</vt:lpstr>
      <vt:lpstr>4.8 Polarity of Molecules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dc:title>
  <dc:creator>Microsoft Office User</dc:creator>
  <cp:lastModifiedBy>Kamini Gharat</cp:lastModifiedBy>
  <cp:revision>236</cp:revision>
  <dcterms:created xsi:type="dcterms:W3CDTF">2017-04-27T17:40:00Z</dcterms:created>
  <dcterms:modified xsi:type="dcterms:W3CDTF">2018-07-30T15:01:07Z</dcterms:modified>
</cp:coreProperties>
</file>